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2"/>
  </p:notesMasterIdLst>
  <p:sldIdLst>
    <p:sldId id="257" r:id="rId2"/>
    <p:sldId id="258" r:id="rId3"/>
    <p:sldId id="256" r:id="rId4"/>
    <p:sldId id="272" r:id="rId5"/>
    <p:sldId id="260" r:id="rId6"/>
    <p:sldId id="261" r:id="rId7"/>
    <p:sldId id="259" r:id="rId8"/>
    <p:sldId id="278" r:id="rId9"/>
    <p:sldId id="262" r:id="rId10"/>
    <p:sldId id="299" r:id="rId11"/>
    <p:sldId id="263" r:id="rId12"/>
    <p:sldId id="264" r:id="rId13"/>
    <p:sldId id="300" r:id="rId14"/>
    <p:sldId id="301" r:id="rId15"/>
    <p:sldId id="269" r:id="rId16"/>
    <p:sldId id="302" r:id="rId17"/>
    <p:sldId id="305" r:id="rId18"/>
    <p:sldId id="304" r:id="rId19"/>
    <p:sldId id="306" r:id="rId20"/>
    <p:sldId id="265" r:id="rId21"/>
  </p:sldIdLst>
  <p:sldSz cx="9144000" cy="5143500" type="screen16x9"/>
  <p:notesSz cx="6858000" cy="9144000"/>
  <p:embeddedFontLst>
    <p:embeddedFont>
      <p:font typeface="Fjalla One" panose="020B0604020202020204" charset="0"/>
      <p:regular r:id="rId23"/>
    </p:embeddedFont>
    <p:embeddedFont>
      <p:font typeface="Barlow Semi Condensed" panose="020B0604020202020204" charset="0"/>
      <p:regular r:id="rId24"/>
      <p:bold r:id="rId25"/>
      <p:italic r:id="rId26"/>
      <p:boldItalic r:id="rId27"/>
    </p:embeddedFont>
    <p:embeddedFont>
      <p:font typeface="Barlow Semi Condensed Medium" panose="020B0604020202020204" charset="0"/>
      <p:regular r:id="rId28"/>
      <p:bold r:id="rId29"/>
      <p:italic r:id="rId30"/>
      <p:boldItalic r:id="rId31"/>
    </p:embeddedFont>
    <p:embeddedFont>
      <p:font typeface="ＭＳ Ｐゴシック" panose="020B0600070205080204" pitchFamily="34" charset="-128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rShadow" initials="m" lastIdx="1" clrIdx="0">
    <p:extLst>
      <p:ext uri="{19B8F6BF-5375-455C-9EA6-DF929625EA0E}">
        <p15:presenceInfo xmlns:p15="http://schemas.microsoft.com/office/powerpoint/2012/main" userId="mrShadow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1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629FA9-EA17-46B6-9D59-C0921AE226C6}">
  <a:tblStyle styleId="{18629FA9-EA17-46B6-9D59-C0921AE226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75527" autoAdjust="0"/>
  </p:normalViewPr>
  <p:slideViewPr>
    <p:cSldViewPr snapToGrid="0">
      <p:cViewPr varScale="1">
        <p:scale>
          <a:sx n="108" d="100"/>
          <a:sy n="108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EC9BD0-F61A-4C4C-91B5-4BF1E9D18E89}" type="doc">
      <dgm:prSet loTypeId="urn:microsoft.com/office/officeart/2005/8/layout/cycle4" loCatId="matrix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fr-CM"/>
        </a:p>
      </dgm:t>
    </dgm:pt>
    <dgm:pt modelId="{45CEA718-EC80-4F47-85B4-FBEC0F0D51E6}">
      <dgm:prSet phldrT="[Texte]" custT="1"/>
      <dgm:spPr>
        <a:solidFill>
          <a:srgbClr val="00B050"/>
        </a:solidFill>
      </dgm:spPr>
      <dgm:t>
        <a:bodyPr/>
        <a:lstStyle/>
        <a:p>
          <a:r>
            <a:rPr lang="fr-FR" sz="900" dirty="0" smtClean="0"/>
            <a:t>Management des systèmes d’information</a:t>
          </a:r>
          <a:endParaRPr lang="fr-CM" sz="9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3B6D44-973D-4EF1-91F2-BF671B832D8E}" type="parTrans" cxnId="{48DDDEA1-79A0-4789-8B55-4DD23A4FB3E5}">
      <dgm:prSet/>
      <dgm:spPr/>
      <dgm:t>
        <a:bodyPr/>
        <a:lstStyle/>
        <a:p>
          <a:endParaRPr lang="fr-CM"/>
        </a:p>
      </dgm:t>
    </dgm:pt>
    <dgm:pt modelId="{3F44E64E-0A94-481E-893D-C5CA80C28E7E}" type="sibTrans" cxnId="{48DDDEA1-79A0-4789-8B55-4DD23A4FB3E5}">
      <dgm:prSet/>
      <dgm:spPr/>
      <dgm:t>
        <a:bodyPr/>
        <a:lstStyle/>
        <a:p>
          <a:endParaRPr lang="fr-CM"/>
        </a:p>
      </dgm:t>
    </dgm:pt>
    <dgm:pt modelId="{C6FD4737-8E47-49A3-B59B-5F8CACCA5AA6}">
      <dgm:prSet phldrT="[Texte]"/>
      <dgm:spPr/>
      <dgm:t>
        <a:bodyPr/>
        <a:lstStyle/>
        <a:p>
          <a:pPr>
            <a:buClr>
              <a:srgbClr val="F09415"/>
            </a:buClr>
          </a:pPr>
          <a:r>
            <a:rPr lang="fr-FR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bureautique</a:t>
          </a:r>
          <a:r>
            <a:rPr lang="fr-FR" dirty="0" err="1" smtClean="0"/>
            <a:t>Expédition</a:t>
          </a:r>
          <a:r>
            <a:rPr lang="fr-FR" dirty="0" smtClean="0"/>
            <a:t> et Livraison de colis et messagerie</a:t>
          </a:r>
          <a:endParaRPr lang="fr-CM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FA8574-DF35-4E91-8DA3-DC2F3484B644}" type="parTrans" cxnId="{A9C920AC-3CD0-44BA-A084-741DECE343E4}">
      <dgm:prSet/>
      <dgm:spPr/>
      <dgm:t>
        <a:bodyPr/>
        <a:lstStyle/>
        <a:p>
          <a:endParaRPr lang="fr-CM"/>
        </a:p>
      </dgm:t>
    </dgm:pt>
    <dgm:pt modelId="{DA9B5B72-8644-4B45-A2C5-39286CEAFDD8}" type="sibTrans" cxnId="{A9C920AC-3CD0-44BA-A084-741DECE343E4}">
      <dgm:prSet/>
      <dgm:spPr/>
      <dgm:t>
        <a:bodyPr/>
        <a:lstStyle/>
        <a:p>
          <a:endParaRPr lang="fr-CM"/>
        </a:p>
      </dgm:t>
    </dgm:pt>
    <dgm:pt modelId="{637B6D05-C1AC-4F5F-8ABC-BC5EDCAE6A59}">
      <dgm:prSet phldrT="[Texte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fr-FR" sz="900" dirty="0" smtClean="0"/>
            <a:t>support de communication, stratégie marketing</a:t>
          </a:r>
          <a:endParaRPr lang="fr-CM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C35FBC-53FC-447C-B50E-4D11AE9D4FA6}" type="parTrans" cxnId="{48FCD96A-A0B6-4423-B0CF-65DB6C53D7B6}">
      <dgm:prSet/>
      <dgm:spPr/>
      <dgm:t>
        <a:bodyPr/>
        <a:lstStyle/>
        <a:p>
          <a:endParaRPr lang="fr-CM"/>
        </a:p>
      </dgm:t>
    </dgm:pt>
    <dgm:pt modelId="{CCCEB0B0-CEDD-46A2-94F6-6A84FF336C75}" type="sibTrans" cxnId="{48FCD96A-A0B6-4423-B0CF-65DB6C53D7B6}">
      <dgm:prSet/>
      <dgm:spPr/>
      <dgm:t>
        <a:bodyPr/>
        <a:lstStyle/>
        <a:p>
          <a:endParaRPr lang="fr-CM"/>
        </a:p>
      </dgm:t>
    </dgm:pt>
    <dgm:pt modelId="{0FA004E9-A634-44C9-BD4F-A99D74C1CEC7}">
      <dgm:prSet phldrT="[Texte]"/>
      <dgm:spPr/>
      <dgm:t>
        <a:bodyPr/>
        <a:lstStyle/>
        <a:p>
          <a:r>
            <a:rPr lang="fr-FR" dirty="0" smtClean="0"/>
            <a:t>Logotypes, prospectus, flyers, cartes de visite, affiches, réalisation de sites internet</a:t>
          </a:r>
          <a:endParaRPr lang="fr-CM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DC49C9C-FEF2-41B7-8304-CBCF234087FF}" type="parTrans" cxnId="{A327D41B-AB57-4866-83B9-08EDD70C0367}">
      <dgm:prSet/>
      <dgm:spPr/>
      <dgm:t>
        <a:bodyPr/>
        <a:lstStyle/>
        <a:p>
          <a:endParaRPr lang="fr-CM"/>
        </a:p>
      </dgm:t>
    </dgm:pt>
    <dgm:pt modelId="{E254DAF6-A7A3-4A47-A213-52E41783E605}" type="sibTrans" cxnId="{A327D41B-AB57-4866-83B9-08EDD70C0367}">
      <dgm:prSet/>
      <dgm:spPr/>
      <dgm:t>
        <a:bodyPr/>
        <a:lstStyle/>
        <a:p>
          <a:endParaRPr lang="fr-CM"/>
        </a:p>
      </dgm:t>
    </dgm:pt>
    <dgm:pt modelId="{E618B63E-FE80-4742-A5CF-31B8AC7EF691}">
      <dgm:prSet phldrT="[Texte]" custT="1"/>
      <dgm:spPr>
        <a:solidFill>
          <a:srgbClr val="6211D9"/>
        </a:solidFill>
      </dgm:spPr>
      <dgm:t>
        <a:bodyPr/>
        <a:lstStyle/>
        <a:p>
          <a:r>
            <a:rPr lang="fr-FR" sz="900" b="1" dirty="0" smtClean="0"/>
            <a:t>LOGISTIQUE</a:t>
          </a:r>
          <a:endParaRPr lang="fr-CM" sz="9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97B0644-45AD-41CD-9A84-4A34ABB54D8F}" type="sibTrans" cxnId="{09E4B620-8B7E-47BA-8F52-57ABD7C447B8}">
      <dgm:prSet/>
      <dgm:spPr/>
      <dgm:t>
        <a:bodyPr/>
        <a:lstStyle/>
        <a:p>
          <a:endParaRPr lang="fr-CM"/>
        </a:p>
      </dgm:t>
    </dgm:pt>
    <dgm:pt modelId="{BCBC9FAC-BD60-4EEC-9F4E-899425C4EF57}" type="parTrans" cxnId="{09E4B620-8B7E-47BA-8F52-57ABD7C447B8}">
      <dgm:prSet/>
      <dgm:spPr/>
      <dgm:t>
        <a:bodyPr/>
        <a:lstStyle/>
        <a:p>
          <a:endParaRPr lang="fr-CM"/>
        </a:p>
      </dgm:t>
    </dgm:pt>
    <dgm:pt modelId="{EF936FCB-7DE2-4793-8981-FAD576705F65}">
      <dgm:prSet phldrT="[Texte]" custT="1"/>
      <dgm:spPr>
        <a:solidFill>
          <a:schemeClr val="accent1"/>
        </a:solidFill>
        <a:ln>
          <a:solidFill>
            <a:schemeClr val="accent2">
              <a:lumMod val="90000"/>
            </a:schemeClr>
          </a:solidFill>
        </a:ln>
      </dgm:spPr>
      <dgm:t>
        <a:bodyPr/>
        <a:lstStyle/>
        <a:p>
          <a:r>
            <a:rPr lang="fr-FR" sz="900" b="1" dirty="0" smtClean="0"/>
            <a:t>La </a:t>
          </a:r>
          <a:r>
            <a:rPr lang="fr-FR" sz="900" b="0" dirty="0" smtClean="0"/>
            <a:t>communic</a:t>
          </a:r>
          <a:r>
            <a:rPr lang="fr-FR" sz="900" b="1" dirty="0" smtClean="0"/>
            <a:t>ation digital</a:t>
          </a:r>
          <a:endParaRPr lang="fr-CM" sz="9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FA0707E-CD8E-4E42-BE6D-FD2E5BE4A85A}" type="sibTrans" cxnId="{B38CC73F-7A16-4390-AE80-04C930256839}">
      <dgm:prSet/>
      <dgm:spPr/>
      <dgm:t>
        <a:bodyPr/>
        <a:lstStyle/>
        <a:p>
          <a:endParaRPr lang="fr-CM"/>
        </a:p>
      </dgm:t>
    </dgm:pt>
    <dgm:pt modelId="{4875CAFF-7C37-45A9-82D1-D38CC5CA28F9}" type="parTrans" cxnId="{B38CC73F-7A16-4390-AE80-04C930256839}">
      <dgm:prSet/>
      <dgm:spPr/>
      <dgm:t>
        <a:bodyPr/>
        <a:lstStyle/>
        <a:p>
          <a:endParaRPr lang="fr-CM"/>
        </a:p>
      </dgm:t>
    </dgm:pt>
    <dgm:pt modelId="{1EC1A859-B797-4213-9E65-FEF35D744538}">
      <dgm:prSet phldrT="[Texte]"/>
      <dgm:spPr/>
      <dgm:t>
        <a:bodyPr/>
        <a:lstStyle/>
        <a:p>
          <a:r>
            <a:rPr lang="fr-FR" dirty="0" smtClean="0"/>
            <a:t>La communication digital, support de communication, stratégie marketing</a:t>
          </a:r>
          <a:endParaRPr lang="fr-CM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30438D-E06B-4D33-A238-7C6F09121C3A}" type="sibTrans" cxnId="{283BC111-2C50-4C1F-AA3B-4756D0837EC1}">
      <dgm:prSet/>
      <dgm:spPr/>
      <dgm:t>
        <a:bodyPr/>
        <a:lstStyle/>
        <a:p>
          <a:endParaRPr lang="fr-CM"/>
        </a:p>
      </dgm:t>
    </dgm:pt>
    <dgm:pt modelId="{1CE2A314-8A5E-41A8-A8E3-0E575FBD5385}" type="parTrans" cxnId="{283BC111-2C50-4C1F-AA3B-4756D0837EC1}">
      <dgm:prSet/>
      <dgm:spPr/>
      <dgm:t>
        <a:bodyPr/>
        <a:lstStyle/>
        <a:p>
          <a:endParaRPr lang="fr-CM"/>
        </a:p>
      </dgm:t>
    </dgm:pt>
    <dgm:pt modelId="{C0FB0444-C0E0-4003-8AD7-3181559219EB}">
      <dgm:prSet phldrT="[Texte]" custT="1"/>
      <dgm:spPr/>
      <dgm:t>
        <a:bodyPr/>
        <a:lstStyle/>
        <a:p>
          <a:r>
            <a:rPr lang="fr-FR" sz="800" dirty="0" smtClean="0"/>
            <a:t>ERP (entreprise ressource planning), E-Commerce </a:t>
          </a:r>
          <a:endParaRPr lang="fr-CM" sz="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0DF44F7-2E01-464C-86E0-146B0F8D044E}" type="sibTrans" cxnId="{ABFFE315-1F50-4003-9AA1-F8DD86C506B8}">
      <dgm:prSet/>
      <dgm:spPr/>
      <dgm:t>
        <a:bodyPr/>
        <a:lstStyle/>
        <a:p>
          <a:endParaRPr lang="fr-CM"/>
        </a:p>
      </dgm:t>
    </dgm:pt>
    <dgm:pt modelId="{E7EE145E-A3D2-4BB5-940A-896EB8D9A700}" type="parTrans" cxnId="{ABFFE315-1F50-4003-9AA1-F8DD86C506B8}">
      <dgm:prSet/>
      <dgm:spPr/>
      <dgm:t>
        <a:bodyPr/>
        <a:lstStyle/>
        <a:p>
          <a:endParaRPr lang="fr-CM"/>
        </a:p>
      </dgm:t>
    </dgm:pt>
    <dgm:pt modelId="{55B90C88-E3A5-47F0-A77D-586CDD16E9A3}" type="pres">
      <dgm:prSet presAssocID="{11EC9BD0-F61A-4C4C-91B5-4BF1E9D18E8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12F740D-16D5-4F49-9DDD-709E574A3F5A}" type="pres">
      <dgm:prSet presAssocID="{11EC9BD0-F61A-4C4C-91B5-4BF1E9D18E89}" presName="children" presStyleCnt="0"/>
      <dgm:spPr/>
    </dgm:pt>
    <dgm:pt modelId="{50CA64DB-1EDF-4F53-A3D9-02CBEB9669EE}" type="pres">
      <dgm:prSet presAssocID="{11EC9BD0-F61A-4C4C-91B5-4BF1E9D18E89}" presName="child1group" presStyleCnt="0"/>
      <dgm:spPr/>
    </dgm:pt>
    <dgm:pt modelId="{B0F4CD1A-FFBA-432E-A088-0018E30CA6D1}" type="pres">
      <dgm:prSet presAssocID="{11EC9BD0-F61A-4C4C-91B5-4BF1E9D18E89}" presName="child1" presStyleLbl="bgAcc1" presStyleIdx="0" presStyleCnt="4" custLinFactNeighborY="1192"/>
      <dgm:spPr/>
      <dgm:t>
        <a:bodyPr/>
        <a:lstStyle/>
        <a:p>
          <a:endParaRPr lang="fr-FR"/>
        </a:p>
      </dgm:t>
    </dgm:pt>
    <dgm:pt modelId="{80336FAB-C83F-4AAC-8C03-9FD92BC2F449}" type="pres">
      <dgm:prSet presAssocID="{11EC9BD0-F61A-4C4C-91B5-4BF1E9D18E8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A028767-D2F3-43EB-A5A3-DD7B4035D53C}" type="pres">
      <dgm:prSet presAssocID="{11EC9BD0-F61A-4C4C-91B5-4BF1E9D18E89}" presName="child2group" presStyleCnt="0"/>
      <dgm:spPr/>
    </dgm:pt>
    <dgm:pt modelId="{E2497CD7-26A0-42FE-A9DB-0C5CD684FA58}" type="pres">
      <dgm:prSet presAssocID="{11EC9BD0-F61A-4C4C-91B5-4BF1E9D18E89}" presName="child2" presStyleLbl="bgAcc1" presStyleIdx="1" presStyleCnt="4" custLinFactNeighborX="-4551" custLinFactNeighborY="6226"/>
      <dgm:spPr/>
      <dgm:t>
        <a:bodyPr/>
        <a:lstStyle/>
        <a:p>
          <a:endParaRPr lang="fr-FR"/>
        </a:p>
      </dgm:t>
    </dgm:pt>
    <dgm:pt modelId="{EE32E851-4FF2-427A-A404-68D835FC25B7}" type="pres">
      <dgm:prSet presAssocID="{11EC9BD0-F61A-4C4C-91B5-4BF1E9D18E8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7786CA1-A0FF-4996-8942-E651F3D56BE4}" type="pres">
      <dgm:prSet presAssocID="{11EC9BD0-F61A-4C4C-91B5-4BF1E9D18E89}" presName="child3group" presStyleCnt="0"/>
      <dgm:spPr/>
    </dgm:pt>
    <dgm:pt modelId="{BB1E9817-E3BA-48F9-8B25-C1A7BDA22D23}" type="pres">
      <dgm:prSet presAssocID="{11EC9BD0-F61A-4C4C-91B5-4BF1E9D18E89}" presName="child3" presStyleLbl="bgAcc1" presStyleIdx="2" presStyleCnt="4" custLinFactNeighborX="3442"/>
      <dgm:spPr/>
      <dgm:t>
        <a:bodyPr/>
        <a:lstStyle/>
        <a:p>
          <a:endParaRPr lang="fr-FR"/>
        </a:p>
      </dgm:t>
    </dgm:pt>
    <dgm:pt modelId="{2C982227-8D87-4CD1-96E7-69AA5870236A}" type="pres">
      <dgm:prSet presAssocID="{11EC9BD0-F61A-4C4C-91B5-4BF1E9D18E8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F1AEC5D-07F0-4507-B0A8-0AF763863EFF}" type="pres">
      <dgm:prSet presAssocID="{11EC9BD0-F61A-4C4C-91B5-4BF1E9D18E89}" presName="child4group" presStyleCnt="0"/>
      <dgm:spPr/>
    </dgm:pt>
    <dgm:pt modelId="{C5C1E3C3-94CE-4E66-866E-5B8DC0B0C909}" type="pres">
      <dgm:prSet presAssocID="{11EC9BD0-F61A-4C4C-91B5-4BF1E9D18E89}" presName="child4" presStyleLbl="bgAcc1" presStyleIdx="3" presStyleCnt="4"/>
      <dgm:spPr/>
      <dgm:t>
        <a:bodyPr/>
        <a:lstStyle/>
        <a:p>
          <a:endParaRPr lang="fr-FR"/>
        </a:p>
      </dgm:t>
    </dgm:pt>
    <dgm:pt modelId="{F71C0DB6-5799-48CB-A703-991059723934}" type="pres">
      <dgm:prSet presAssocID="{11EC9BD0-F61A-4C4C-91B5-4BF1E9D18E8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99A0B41-636C-4006-9F05-C2936DBFE3AB}" type="pres">
      <dgm:prSet presAssocID="{11EC9BD0-F61A-4C4C-91B5-4BF1E9D18E89}" presName="childPlaceholder" presStyleCnt="0"/>
      <dgm:spPr/>
    </dgm:pt>
    <dgm:pt modelId="{584F228B-A68A-4116-8C06-AEB2903A4010}" type="pres">
      <dgm:prSet presAssocID="{11EC9BD0-F61A-4C4C-91B5-4BF1E9D18E89}" presName="circle" presStyleCnt="0"/>
      <dgm:spPr/>
    </dgm:pt>
    <dgm:pt modelId="{7FC06912-FF76-4462-9EEC-CDE924382481}" type="pres">
      <dgm:prSet presAssocID="{11EC9BD0-F61A-4C4C-91B5-4BF1E9D18E89}" presName="quadrant1" presStyleLbl="node1" presStyleIdx="0" presStyleCnt="4" custLinFactNeighborX="410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E9391D-3732-4376-82F6-EFB417C78D95}" type="pres">
      <dgm:prSet presAssocID="{11EC9BD0-F61A-4C4C-91B5-4BF1E9D18E89}" presName="quadrant2" presStyleLbl="node1" presStyleIdx="1" presStyleCnt="4" custLinFactNeighborX="653" custLinFactNeighborY="-521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573BABB-5755-446B-815F-968CA209192B}" type="pres">
      <dgm:prSet presAssocID="{11EC9BD0-F61A-4C4C-91B5-4BF1E9D18E89}" presName="quadrant3" presStyleLbl="node1" presStyleIdx="2" presStyleCnt="4" custLinFactNeighborX="2101" custLinFactNeighborY="-126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D1FD252-2406-4362-8BFE-AB9D602EA246}" type="pres">
      <dgm:prSet presAssocID="{11EC9BD0-F61A-4C4C-91B5-4BF1E9D18E89}" presName="quadrant4" presStyleLbl="node1" presStyleIdx="3" presStyleCnt="4" custLinFactNeighborX="410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352416F-1A0E-43DB-8E2F-6C63E9951F05}" type="pres">
      <dgm:prSet presAssocID="{11EC9BD0-F61A-4C4C-91B5-4BF1E9D18E89}" presName="quadrantPlaceholder" presStyleCnt="0"/>
      <dgm:spPr/>
    </dgm:pt>
    <dgm:pt modelId="{18438233-30E7-4D3A-8B56-DD70AD159247}" type="pres">
      <dgm:prSet presAssocID="{11EC9BD0-F61A-4C4C-91B5-4BF1E9D18E89}" presName="center1" presStyleLbl="fgShp" presStyleIdx="0" presStyleCnt="2"/>
      <dgm:spPr/>
    </dgm:pt>
    <dgm:pt modelId="{099429BF-943A-4CA0-A277-9E90D059480C}" type="pres">
      <dgm:prSet presAssocID="{11EC9BD0-F61A-4C4C-91B5-4BF1E9D18E89}" presName="center2" presStyleLbl="fgShp" presStyleIdx="1" presStyleCnt="2" custLinFactNeighborX="5195" custLinFactNeighborY="-2561"/>
      <dgm:spPr/>
    </dgm:pt>
  </dgm:ptLst>
  <dgm:cxnLst>
    <dgm:cxn modelId="{A327D41B-AB57-4866-83B9-08EDD70C0367}" srcId="{637B6D05-C1AC-4F5F-8ABC-BC5EDCAE6A59}" destId="{0FA004E9-A634-44C9-BD4F-A99D74C1CEC7}" srcOrd="0" destOrd="0" parTransId="{BDC49C9C-FEF2-41B7-8304-CBCF234087FF}" sibTransId="{E254DAF6-A7A3-4A47-A213-52E41783E605}"/>
    <dgm:cxn modelId="{82C0F6FC-ECB0-4B8F-917E-4EBF5124C4A0}" type="presOf" srcId="{C0FB0444-C0E0-4003-8AD7-3181559219EB}" destId="{B0F4CD1A-FFBA-432E-A088-0018E30CA6D1}" srcOrd="0" destOrd="0" presId="urn:microsoft.com/office/officeart/2005/8/layout/cycle4"/>
    <dgm:cxn modelId="{C7AECD96-FC46-4EEA-803B-0BC5AC7B16F7}" type="presOf" srcId="{1EC1A859-B797-4213-9E65-FEF35D744538}" destId="{EE32E851-4FF2-427A-A404-68D835FC25B7}" srcOrd="1" destOrd="0" presId="urn:microsoft.com/office/officeart/2005/8/layout/cycle4"/>
    <dgm:cxn modelId="{67D11F3A-77A8-48BB-8B86-76E474685D89}" type="presOf" srcId="{45CEA718-EC80-4F47-85B4-FBEC0F0D51E6}" destId="{7FC06912-FF76-4462-9EEC-CDE924382481}" srcOrd="0" destOrd="0" presId="urn:microsoft.com/office/officeart/2005/8/layout/cycle4"/>
    <dgm:cxn modelId="{54F239D6-BDC8-455E-8E9C-A56557A92644}" type="presOf" srcId="{E618B63E-FE80-4742-A5CF-31B8AC7EF691}" destId="{1573BABB-5755-446B-815F-968CA209192B}" srcOrd="0" destOrd="0" presId="urn:microsoft.com/office/officeart/2005/8/layout/cycle4"/>
    <dgm:cxn modelId="{0558677C-F3F8-44A1-95CF-61EEE3739A5D}" type="presOf" srcId="{C0FB0444-C0E0-4003-8AD7-3181559219EB}" destId="{80336FAB-C83F-4AAC-8C03-9FD92BC2F449}" srcOrd="1" destOrd="0" presId="urn:microsoft.com/office/officeart/2005/8/layout/cycle4"/>
    <dgm:cxn modelId="{48FCD96A-A0B6-4423-B0CF-65DB6C53D7B6}" srcId="{11EC9BD0-F61A-4C4C-91B5-4BF1E9D18E89}" destId="{637B6D05-C1AC-4F5F-8ABC-BC5EDCAE6A59}" srcOrd="3" destOrd="0" parTransId="{0FC35FBC-53FC-447C-B50E-4D11AE9D4FA6}" sibTransId="{CCCEB0B0-CEDD-46A2-94F6-6A84FF336C75}"/>
    <dgm:cxn modelId="{283BC111-2C50-4C1F-AA3B-4756D0837EC1}" srcId="{EF936FCB-7DE2-4793-8981-FAD576705F65}" destId="{1EC1A859-B797-4213-9E65-FEF35D744538}" srcOrd="0" destOrd="0" parTransId="{1CE2A314-8A5E-41A8-A8E3-0E575FBD5385}" sibTransId="{C430438D-E06B-4D33-A238-7C6F09121C3A}"/>
    <dgm:cxn modelId="{17132119-BCB9-4392-BE10-D280A8C5EB01}" type="presOf" srcId="{C6FD4737-8E47-49A3-B59B-5F8CACCA5AA6}" destId="{2C982227-8D87-4CD1-96E7-69AA5870236A}" srcOrd="1" destOrd="0" presId="urn:microsoft.com/office/officeart/2005/8/layout/cycle4"/>
    <dgm:cxn modelId="{E63A51CB-4CD1-4421-B53A-219AC583F63A}" type="presOf" srcId="{0FA004E9-A634-44C9-BD4F-A99D74C1CEC7}" destId="{F71C0DB6-5799-48CB-A703-991059723934}" srcOrd="1" destOrd="0" presId="urn:microsoft.com/office/officeart/2005/8/layout/cycle4"/>
    <dgm:cxn modelId="{48DDDEA1-79A0-4789-8B55-4DD23A4FB3E5}" srcId="{11EC9BD0-F61A-4C4C-91B5-4BF1E9D18E89}" destId="{45CEA718-EC80-4F47-85B4-FBEC0F0D51E6}" srcOrd="0" destOrd="0" parTransId="{283B6D44-973D-4EF1-91F2-BF671B832D8E}" sibTransId="{3F44E64E-0A94-481E-893D-C5CA80C28E7E}"/>
    <dgm:cxn modelId="{C08E8B6F-2F79-4748-B3CC-CB77790280E2}" type="presOf" srcId="{C6FD4737-8E47-49A3-B59B-5F8CACCA5AA6}" destId="{BB1E9817-E3BA-48F9-8B25-C1A7BDA22D23}" srcOrd="0" destOrd="0" presId="urn:microsoft.com/office/officeart/2005/8/layout/cycle4"/>
    <dgm:cxn modelId="{BF3C0422-EEA0-40DC-B49C-AA9445B8A790}" type="presOf" srcId="{637B6D05-C1AC-4F5F-8ABC-BC5EDCAE6A59}" destId="{7D1FD252-2406-4362-8BFE-AB9D602EA246}" srcOrd="0" destOrd="0" presId="urn:microsoft.com/office/officeart/2005/8/layout/cycle4"/>
    <dgm:cxn modelId="{A9C920AC-3CD0-44BA-A084-741DECE343E4}" srcId="{E618B63E-FE80-4742-A5CF-31B8AC7EF691}" destId="{C6FD4737-8E47-49A3-B59B-5F8CACCA5AA6}" srcOrd="0" destOrd="0" parTransId="{78FA8574-DF35-4E91-8DA3-DC2F3484B644}" sibTransId="{DA9B5B72-8644-4B45-A2C5-39286CEAFDD8}"/>
    <dgm:cxn modelId="{71A6D96B-AF79-4356-90B4-525CD6EB98F4}" type="presOf" srcId="{11EC9BD0-F61A-4C4C-91B5-4BF1E9D18E89}" destId="{55B90C88-E3A5-47F0-A77D-586CDD16E9A3}" srcOrd="0" destOrd="0" presId="urn:microsoft.com/office/officeart/2005/8/layout/cycle4"/>
    <dgm:cxn modelId="{09E4B620-8B7E-47BA-8F52-57ABD7C447B8}" srcId="{11EC9BD0-F61A-4C4C-91B5-4BF1E9D18E89}" destId="{E618B63E-FE80-4742-A5CF-31B8AC7EF691}" srcOrd="2" destOrd="0" parTransId="{BCBC9FAC-BD60-4EEC-9F4E-899425C4EF57}" sibTransId="{797B0644-45AD-41CD-9A84-4A34ABB54D8F}"/>
    <dgm:cxn modelId="{C143C64A-5EFE-44C7-8EDF-33A0F8208AC6}" type="presOf" srcId="{1EC1A859-B797-4213-9E65-FEF35D744538}" destId="{E2497CD7-26A0-42FE-A9DB-0C5CD684FA58}" srcOrd="0" destOrd="0" presId="urn:microsoft.com/office/officeart/2005/8/layout/cycle4"/>
    <dgm:cxn modelId="{ABFFE315-1F50-4003-9AA1-F8DD86C506B8}" srcId="{45CEA718-EC80-4F47-85B4-FBEC0F0D51E6}" destId="{C0FB0444-C0E0-4003-8AD7-3181559219EB}" srcOrd="0" destOrd="0" parTransId="{E7EE145E-A3D2-4BB5-940A-896EB8D9A700}" sibTransId="{10DF44F7-2E01-464C-86E0-146B0F8D044E}"/>
    <dgm:cxn modelId="{B38CC73F-7A16-4390-AE80-04C930256839}" srcId="{11EC9BD0-F61A-4C4C-91B5-4BF1E9D18E89}" destId="{EF936FCB-7DE2-4793-8981-FAD576705F65}" srcOrd="1" destOrd="0" parTransId="{4875CAFF-7C37-45A9-82D1-D38CC5CA28F9}" sibTransId="{6FA0707E-CD8E-4E42-BE6D-FD2E5BE4A85A}"/>
    <dgm:cxn modelId="{BA11FECD-0C10-4AAC-A6B9-73E5D2D40888}" type="presOf" srcId="{0FA004E9-A634-44C9-BD4F-A99D74C1CEC7}" destId="{C5C1E3C3-94CE-4E66-866E-5B8DC0B0C909}" srcOrd="0" destOrd="0" presId="urn:microsoft.com/office/officeart/2005/8/layout/cycle4"/>
    <dgm:cxn modelId="{7C7A83A2-0555-44DB-8739-B9B0BAA11EAE}" type="presOf" srcId="{EF936FCB-7DE2-4793-8981-FAD576705F65}" destId="{3BE9391D-3732-4376-82F6-EFB417C78D95}" srcOrd="0" destOrd="0" presId="urn:microsoft.com/office/officeart/2005/8/layout/cycle4"/>
    <dgm:cxn modelId="{5BB330FE-4914-4995-8C28-9476A20BC60B}" type="presParOf" srcId="{55B90C88-E3A5-47F0-A77D-586CDD16E9A3}" destId="{812F740D-16D5-4F49-9DDD-709E574A3F5A}" srcOrd="0" destOrd="0" presId="urn:microsoft.com/office/officeart/2005/8/layout/cycle4"/>
    <dgm:cxn modelId="{2EE8ADFD-623E-43FD-85F2-A2320A69B3CC}" type="presParOf" srcId="{812F740D-16D5-4F49-9DDD-709E574A3F5A}" destId="{50CA64DB-1EDF-4F53-A3D9-02CBEB9669EE}" srcOrd="0" destOrd="0" presId="urn:microsoft.com/office/officeart/2005/8/layout/cycle4"/>
    <dgm:cxn modelId="{DE7294D7-81C2-4728-8048-5A7DB63DE548}" type="presParOf" srcId="{50CA64DB-1EDF-4F53-A3D9-02CBEB9669EE}" destId="{B0F4CD1A-FFBA-432E-A088-0018E30CA6D1}" srcOrd="0" destOrd="0" presId="urn:microsoft.com/office/officeart/2005/8/layout/cycle4"/>
    <dgm:cxn modelId="{4A7B1709-CA77-4852-810D-10FFAF981869}" type="presParOf" srcId="{50CA64DB-1EDF-4F53-A3D9-02CBEB9669EE}" destId="{80336FAB-C83F-4AAC-8C03-9FD92BC2F449}" srcOrd="1" destOrd="0" presId="urn:microsoft.com/office/officeart/2005/8/layout/cycle4"/>
    <dgm:cxn modelId="{0C180972-2C84-4110-8996-F6DA29FCC7DC}" type="presParOf" srcId="{812F740D-16D5-4F49-9DDD-709E574A3F5A}" destId="{FA028767-D2F3-43EB-A5A3-DD7B4035D53C}" srcOrd="1" destOrd="0" presId="urn:microsoft.com/office/officeart/2005/8/layout/cycle4"/>
    <dgm:cxn modelId="{4C6BC54C-2CA1-4298-BA99-25E5CEC390B4}" type="presParOf" srcId="{FA028767-D2F3-43EB-A5A3-DD7B4035D53C}" destId="{E2497CD7-26A0-42FE-A9DB-0C5CD684FA58}" srcOrd="0" destOrd="0" presId="urn:microsoft.com/office/officeart/2005/8/layout/cycle4"/>
    <dgm:cxn modelId="{97DA3762-0529-45F6-BC8F-8F3A50F4FEF1}" type="presParOf" srcId="{FA028767-D2F3-43EB-A5A3-DD7B4035D53C}" destId="{EE32E851-4FF2-427A-A404-68D835FC25B7}" srcOrd="1" destOrd="0" presId="urn:microsoft.com/office/officeart/2005/8/layout/cycle4"/>
    <dgm:cxn modelId="{475000EA-77DA-42D1-828C-045AB661ED33}" type="presParOf" srcId="{812F740D-16D5-4F49-9DDD-709E574A3F5A}" destId="{C7786CA1-A0FF-4996-8942-E651F3D56BE4}" srcOrd="2" destOrd="0" presId="urn:microsoft.com/office/officeart/2005/8/layout/cycle4"/>
    <dgm:cxn modelId="{56C61380-D5EF-4D0A-9823-5B7528189F18}" type="presParOf" srcId="{C7786CA1-A0FF-4996-8942-E651F3D56BE4}" destId="{BB1E9817-E3BA-48F9-8B25-C1A7BDA22D23}" srcOrd="0" destOrd="0" presId="urn:microsoft.com/office/officeart/2005/8/layout/cycle4"/>
    <dgm:cxn modelId="{782C51AC-25BC-4373-B072-4125208EC55A}" type="presParOf" srcId="{C7786CA1-A0FF-4996-8942-E651F3D56BE4}" destId="{2C982227-8D87-4CD1-96E7-69AA5870236A}" srcOrd="1" destOrd="0" presId="urn:microsoft.com/office/officeart/2005/8/layout/cycle4"/>
    <dgm:cxn modelId="{597D534F-BD4E-4220-B2BC-3A7D7A9689C4}" type="presParOf" srcId="{812F740D-16D5-4F49-9DDD-709E574A3F5A}" destId="{8F1AEC5D-07F0-4507-B0A8-0AF763863EFF}" srcOrd="3" destOrd="0" presId="urn:microsoft.com/office/officeart/2005/8/layout/cycle4"/>
    <dgm:cxn modelId="{95370EFC-A6F1-425E-8DBC-AFB1D42D1DB8}" type="presParOf" srcId="{8F1AEC5D-07F0-4507-B0A8-0AF763863EFF}" destId="{C5C1E3C3-94CE-4E66-866E-5B8DC0B0C909}" srcOrd="0" destOrd="0" presId="urn:microsoft.com/office/officeart/2005/8/layout/cycle4"/>
    <dgm:cxn modelId="{28178B36-6CCD-435D-B4F6-77F191069DDE}" type="presParOf" srcId="{8F1AEC5D-07F0-4507-B0A8-0AF763863EFF}" destId="{F71C0DB6-5799-48CB-A703-991059723934}" srcOrd="1" destOrd="0" presId="urn:microsoft.com/office/officeart/2005/8/layout/cycle4"/>
    <dgm:cxn modelId="{0A84F649-C89B-4918-AEB8-A91179A8685B}" type="presParOf" srcId="{812F740D-16D5-4F49-9DDD-709E574A3F5A}" destId="{999A0B41-636C-4006-9F05-C2936DBFE3AB}" srcOrd="4" destOrd="0" presId="urn:microsoft.com/office/officeart/2005/8/layout/cycle4"/>
    <dgm:cxn modelId="{AAF56B77-94B2-4C02-BF17-49E1F35107CB}" type="presParOf" srcId="{55B90C88-E3A5-47F0-A77D-586CDD16E9A3}" destId="{584F228B-A68A-4116-8C06-AEB2903A4010}" srcOrd="1" destOrd="0" presId="urn:microsoft.com/office/officeart/2005/8/layout/cycle4"/>
    <dgm:cxn modelId="{9B9E04B1-F308-49C6-9F64-F9C3C04AFFE4}" type="presParOf" srcId="{584F228B-A68A-4116-8C06-AEB2903A4010}" destId="{7FC06912-FF76-4462-9EEC-CDE924382481}" srcOrd="0" destOrd="0" presId="urn:microsoft.com/office/officeart/2005/8/layout/cycle4"/>
    <dgm:cxn modelId="{D4620A11-69F6-4752-9005-AE8DD2102253}" type="presParOf" srcId="{584F228B-A68A-4116-8C06-AEB2903A4010}" destId="{3BE9391D-3732-4376-82F6-EFB417C78D95}" srcOrd="1" destOrd="0" presId="urn:microsoft.com/office/officeart/2005/8/layout/cycle4"/>
    <dgm:cxn modelId="{26459125-20FB-47AF-8C5E-96526C31D256}" type="presParOf" srcId="{584F228B-A68A-4116-8C06-AEB2903A4010}" destId="{1573BABB-5755-446B-815F-968CA209192B}" srcOrd="2" destOrd="0" presId="urn:microsoft.com/office/officeart/2005/8/layout/cycle4"/>
    <dgm:cxn modelId="{EA9D4AED-8E26-4271-A745-3F2886BBDB76}" type="presParOf" srcId="{584F228B-A68A-4116-8C06-AEB2903A4010}" destId="{7D1FD252-2406-4362-8BFE-AB9D602EA246}" srcOrd="3" destOrd="0" presId="urn:microsoft.com/office/officeart/2005/8/layout/cycle4"/>
    <dgm:cxn modelId="{9A01037C-9FB7-4DC4-A562-8665730F2B90}" type="presParOf" srcId="{584F228B-A68A-4116-8C06-AEB2903A4010}" destId="{2352416F-1A0E-43DB-8E2F-6C63E9951F05}" srcOrd="4" destOrd="0" presId="urn:microsoft.com/office/officeart/2005/8/layout/cycle4"/>
    <dgm:cxn modelId="{79200FC4-EFE5-4DE4-A888-2086CD1FF4A2}" type="presParOf" srcId="{55B90C88-E3A5-47F0-A77D-586CDD16E9A3}" destId="{18438233-30E7-4D3A-8B56-DD70AD159247}" srcOrd="2" destOrd="0" presId="urn:microsoft.com/office/officeart/2005/8/layout/cycle4"/>
    <dgm:cxn modelId="{DAF52809-662F-483F-9A8D-0E18046BDE45}" type="presParOf" srcId="{55B90C88-E3A5-47F0-A77D-586CDD16E9A3}" destId="{099429BF-943A-4CA0-A277-9E90D059480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E9817-E3BA-48F9-8B25-C1A7BDA22D23}">
      <dsp:nvSpPr>
        <dsp:cNvPr id="0" name=""/>
        <dsp:cNvSpPr/>
      </dsp:nvSpPr>
      <dsp:spPr>
        <a:xfrm>
          <a:off x="2723618" y="2046666"/>
          <a:ext cx="1486842" cy="963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8160049"/>
              <a:satOff val="24024"/>
              <a:lumOff val="-2065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F09415"/>
            </a:buClr>
            <a:buChar char="••"/>
          </a:pPr>
          <a:r>
            <a:rPr lang="fr-FR" sz="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bureautique</a:t>
          </a:r>
          <a:r>
            <a:rPr lang="fr-FR" sz="700" kern="1200" dirty="0" err="1" smtClean="0"/>
            <a:t>Expédition</a:t>
          </a:r>
          <a:r>
            <a:rPr lang="fr-FR" sz="700" kern="1200" dirty="0" smtClean="0"/>
            <a:t> et Livraison de colis et messagerie</a:t>
          </a:r>
          <a:endParaRPr lang="fr-CM" sz="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90828" y="2308607"/>
        <a:ext cx="998475" cy="680038"/>
      </dsp:txXfrm>
    </dsp:sp>
    <dsp:sp modelId="{C5C1E3C3-94CE-4E66-866E-5B8DC0B0C909}">
      <dsp:nvSpPr>
        <dsp:cNvPr id="0" name=""/>
        <dsp:cNvSpPr/>
      </dsp:nvSpPr>
      <dsp:spPr>
        <a:xfrm>
          <a:off x="246540" y="2046666"/>
          <a:ext cx="1486842" cy="963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12240074"/>
              <a:satOff val="36036"/>
              <a:lumOff val="-3098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700" kern="1200" dirty="0" smtClean="0"/>
            <a:t>Logotypes, prospectus, flyers, cartes de visite, affiches, réalisation de sites internet</a:t>
          </a:r>
          <a:endParaRPr lang="fr-CM" sz="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7697" y="2308607"/>
        <a:ext cx="998475" cy="680038"/>
      </dsp:txXfrm>
    </dsp:sp>
    <dsp:sp modelId="{E2497CD7-26A0-42FE-A9DB-0C5CD684FA58}">
      <dsp:nvSpPr>
        <dsp:cNvPr id="0" name=""/>
        <dsp:cNvSpPr/>
      </dsp:nvSpPr>
      <dsp:spPr>
        <a:xfrm>
          <a:off x="2604775" y="59964"/>
          <a:ext cx="1486842" cy="963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4080025"/>
              <a:satOff val="12012"/>
              <a:lumOff val="-1032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700" kern="1200" dirty="0" smtClean="0"/>
            <a:t>La communication digital, support de communication, stratégie marketing</a:t>
          </a:r>
          <a:endParaRPr lang="fr-CM" sz="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71985" y="81121"/>
        <a:ext cx="998475" cy="680038"/>
      </dsp:txXfrm>
    </dsp:sp>
    <dsp:sp modelId="{B0F4CD1A-FFBA-432E-A088-0018E30CA6D1}">
      <dsp:nvSpPr>
        <dsp:cNvPr id="0" name=""/>
        <dsp:cNvSpPr/>
      </dsp:nvSpPr>
      <dsp:spPr>
        <a:xfrm>
          <a:off x="246540" y="11480"/>
          <a:ext cx="1486842" cy="963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800" kern="1200" dirty="0" smtClean="0"/>
            <a:t>ERP (entreprise ressource planning), E-Commerce </a:t>
          </a:r>
          <a:endParaRPr lang="fr-CM" sz="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7697" y="32637"/>
        <a:ext cx="998475" cy="680038"/>
      </dsp:txXfrm>
    </dsp:sp>
    <dsp:sp modelId="{7FC06912-FF76-4462-9EEC-CDE924382481}">
      <dsp:nvSpPr>
        <dsp:cNvPr id="0" name=""/>
        <dsp:cNvSpPr/>
      </dsp:nvSpPr>
      <dsp:spPr>
        <a:xfrm>
          <a:off x="923041" y="171558"/>
          <a:ext cx="1303244" cy="1303244"/>
        </a:xfrm>
        <a:prstGeom prst="pieWedge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Management des systèmes d’information</a:t>
          </a:r>
          <a:endParaRPr lang="fr-CM" sz="9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04752" y="553269"/>
        <a:ext cx="921533" cy="921533"/>
      </dsp:txXfrm>
    </dsp:sp>
    <dsp:sp modelId="{3BE9391D-3732-4376-82F6-EFB417C78D95}">
      <dsp:nvSpPr>
        <dsp:cNvPr id="0" name=""/>
        <dsp:cNvSpPr/>
      </dsp:nvSpPr>
      <dsp:spPr>
        <a:xfrm rot="5400000">
          <a:off x="2241520" y="164768"/>
          <a:ext cx="1303244" cy="1303244"/>
        </a:xfrm>
        <a:prstGeom prst="pieWedge">
          <a:avLst/>
        </a:prstGeom>
        <a:solidFill>
          <a:schemeClr val="accent1"/>
        </a:solidFill>
        <a:ln>
          <a:solidFill>
            <a:schemeClr val="accent2">
              <a:lumMod val="9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b="1" kern="1200" dirty="0" smtClean="0"/>
            <a:t>La </a:t>
          </a:r>
          <a:r>
            <a:rPr lang="fr-FR" sz="900" b="0" kern="1200" dirty="0" smtClean="0"/>
            <a:t>communic</a:t>
          </a:r>
          <a:r>
            <a:rPr lang="fr-FR" sz="900" b="1" kern="1200" dirty="0" smtClean="0"/>
            <a:t>ation digital</a:t>
          </a:r>
          <a:endParaRPr lang="fr-CM" sz="9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2241520" y="546479"/>
        <a:ext cx="921533" cy="921533"/>
      </dsp:txXfrm>
    </dsp:sp>
    <dsp:sp modelId="{1573BABB-5755-446B-815F-968CA209192B}">
      <dsp:nvSpPr>
        <dsp:cNvPr id="0" name=""/>
        <dsp:cNvSpPr/>
      </dsp:nvSpPr>
      <dsp:spPr>
        <a:xfrm rot="10800000">
          <a:off x="2260391" y="1518487"/>
          <a:ext cx="1303244" cy="1303244"/>
        </a:xfrm>
        <a:prstGeom prst="pieWedge">
          <a:avLst/>
        </a:prstGeom>
        <a:solidFill>
          <a:srgbClr val="6211D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b="1" kern="1200" dirty="0" smtClean="0"/>
            <a:t>LOGISTIQUE</a:t>
          </a:r>
          <a:endParaRPr lang="fr-CM" sz="9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2260391" y="1518487"/>
        <a:ext cx="921533" cy="921533"/>
      </dsp:txXfrm>
    </dsp:sp>
    <dsp:sp modelId="{7D1FD252-2406-4362-8BFE-AB9D602EA246}">
      <dsp:nvSpPr>
        <dsp:cNvPr id="0" name=""/>
        <dsp:cNvSpPr/>
      </dsp:nvSpPr>
      <dsp:spPr>
        <a:xfrm rot="16200000">
          <a:off x="923041" y="1534999"/>
          <a:ext cx="1303244" cy="1303244"/>
        </a:xfrm>
        <a:prstGeom prst="pieWedge">
          <a:avLst/>
        </a:prstGeom>
        <a:solidFill>
          <a:schemeClr val="accent2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support de communication, stratégie marketing</a:t>
          </a:r>
          <a:endParaRPr lang="fr-CM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5400000">
        <a:off x="1304752" y="1534999"/>
        <a:ext cx="921533" cy="921533"/>
      </dsp:txXfrm>
    </dsp:sp>
    <dsp:sp modelId="{18438233-30E7-4D3A-8B56-DD70AD159247}">
      <dsp:nvSpPr>
        <dsp:cNvPr id="0" name=""/>
        <dsp:cNvSpPr/>
      </dsp:nvSpPr>
      <dsp:spPr>
        <a:xfrm>
          <a:off x="1977929" y="1234019"/>
          <a:ext cx="449965" cy="391274"/>
        </a:xfrm>
        <a:prstGeom prst="circularArrow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099429BF-943A-4CA0-A277-9E90D059480C}">
      <dsp:nvSpPr>
        <dsp:cNvPr id="0" name=""/>
        <dsp:cNvSpPr/>
      </dsp:nvSpPr>
      <dsp:spPr>
        <a:xfrm rot="10800000">
          <a:off x="2001305" y="1374488"/>
          <a:ext cx="449965" cy="391274"/>
        </a:xfrm>
        <a:prstGeom prst="circularArrow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600" b="1" i="0" u="none" strike="noStrike" cap="none" dirty="0" smtClean="0">
                <a:solidFill>
                  <a:srgbClr val="000000"/>
                </a:solidFill>
                <a:effectLst/>
                <a:latin typeface="Fjalla One" panose="020B0604020202020204" charset="0"/>
                <a:ea typeface="Arial"/>
                <a:cs typeface="Fjalla One" panose="020B0604020202020204" charset="0"/>
                <a:sym typeface="Arial"/>
              </a:rPr>
              <a:t>Je tiens tout d'abord à remercier le président du jury pour cette opportunité et à saluer respectueusement les membres du jury qui assistent à cette présentation. J'adresse également mes remerciements chaleureux à ma famille, à mes amis et à toutes les personnes présentes pour leur soutien inconditionnel en cette occasion importante de ma formation.</a:t>
            </a:r>
            <a:endParaRPr lang="en-US" sz="1600" b="1" i="0" u="none" strike="noStrike" cap="none" dirty="0" smtClean="0">
              <a:solidFill>
                <a:srgbClr val="000000"/>
              </a:solidFill>
              <a:effectLst/>
              <a:latin typeface="Fjalla One" panose="020B0604020202020204" charset="0"/>
              <a:ea typeface="Arial"/>
              <a:cs typeface="Fjalla One" panose="020B0604020202020204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une "classe" est un modèle ou une structure qui définit les caractéristiques et les comportements d'un objet. Une classe est une sorte de plan ou de schéma à partir duquel des objets individuels sont créés. 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77967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une "classe" est un modèle ou une structure qui définit les caractéristiques et les comportements d'un objet. Une classe est une sorte de plan ou de schéma à partir duquel des objets individuels sont créés. 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635251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une "classe" est un modèle ou une structure qui définit les caractéristiques et les comportements d'un objet. Une classe est une sorte de plan ou de schéma à partir duquel des objets individuels sont créés. 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364415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8714a43093_3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8714a43093_3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d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フリーフォーム 88"/>
          <p:cNvSpPr/>
          <p:nvPr userDrawn="1"/>
        </p:nvSpPr>
        <p:spPr>
          <a:xfrm flipH="1">
            <a:off x="3545242" y="1920307"/>
            <a:ext cx="593381" cy="981092"/>
          </a:xfrm>
          <a:custGeom>
            <a:avLst/>
            <a:gdLst>
              <a:gd name="connsiteX0" fmla="*/ 955911 w 1186761"/>
              <a:gd name="connsiteY0" fmla="*/ 0 h 1961880"/>
              <a:gd name="connsiteX1" fmla="*/ 967744 w 1186761"/>
              <a:gd name="connsiteY1" fmla="*/ 21021 h 1961880"/>
              <a:gd name="connsiteX2" fmla="*/ 1186761 w 1186761"/>
              <a:gd name="connsiteY2" fmla="*/ 944799 h 1961880"/>
              <a:gd name="connsiteX3" fmla="*/ 935168 w 1186761"/>
              <a:gd name="connsiteY3" fmla="*/ 1930146 h 1961880"/>
              <a:gd name="connsiteX4" fmla="*/ 916287 w 1186761"/>
              <a:gd name="connsiteY4" fmla="*/ 1961880 h 1961880"/>
              <a:gd name="connsiteX5" fmla="*/ 0 w 1186761"/>
              <a:gd name="connsiteY5" fmla="*/ 1432861 h 1961880"/>
              <a:gd name="connsiteX6" fmla="*/ 8472 w 1186761"/>
              <a:gd name="connsiteY6" fmla="*/ 1418915 h 1961880"/>
              <a:gd name="connsiteX7" fmla="*/ 128607 w 1186761"/>
              <a:gd name="connsiteY7" fmla="*/ 944466 h 1961880"/>
              <a:gd name="connsiteX8" fmla="*/ 59565 w 1186761"/>
              <a:gd name="connsiteY8" fmla="*/ 579492 h 1961880"/>
              <a:gd name="connsiteX9" fmla="*/ 37489 w 1186761"/>
              <a:gd name="connsiteY9" fmla="*/ 530251 h 196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6761" h="1961880">
                <a:moveTo>
                  <a:pt x="955911" y="0"/>
                </a:moveTo>
                <a:lnTo>
                  <a:pt x="967744" y="21021"/>
                </a:lnTo>
                <a:cubicBezTo>
                  <a:pt x="1107849" y="298703"/>
                  <a:pt x="1186761" y="612536"/>
                  <a:pt x="1186761" y="944799"/>
                </a:cubicBezTo>
                <a:cubicBezTo>
                  <a:pt x="1186761" y="1301938"/>
                  <a:pt x="1095592" y="1637782"/>
                  <a:pt x="935168" y="1930146"/>
                </a:cubicBezTo>
                <a:lnTo>
                  <a:pt x="916287" y="1961880"/>
                </a:lnTo>
                <a:lnTo>
                  <a:pt x="0" y="1432861"/>
                </a:lnTo>
                <a:lnTo>
                  <a:pt x="8472" y="1418915"/>
                </a:lnTo>
                <a:cubicBezTo>
                  <a:pt x="85088" y="1277879"/>
                  <a:pt x="128607" y="1116255"/>
                  <a:pt x="128607" y="944466"/>
                </a:cubicBezTo>
                <a:cubicBezTo>
                  <a:pt x="128607" y="815625"/>
                  <a:pt x="104127" y="692501"/>
                  <a:pt x="59565" y="579492"/>
                </a:cubicBezTo>
                <a:lnTo>
                  <a:pt x="37489" y="53025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90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4128858" y="3620793"/>
            <a:ext cx="886286" cy="14438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900"/>
          </a:p>
        </p:txBody>
      </p:sp>
      <p:grpSp>
        <p:nvGrpSpPr>
          <p:cNvPr id="92" name="グループ化 91"/>
          <p:cNvGrpSpPr/>
          <p:nvPr userDrawn="1"/>
        </p:nvGrpSpPr>
        <p:grpSpPr>
          <a:xfrm>
            <a:off x="4128858" y="3812668"/>
            <a:ext cx="886286" cy="299183"/>
            <a:chOff x="8257714" y="7948214"/>
            <a:chExt cx="1772573" cy="598272"/>
          </a:xfrm>
        </p:grpSpPr>
        <p:sp>
          <p:nvSpPr>
            <p:cNvPr id="52" name="角丸四角形 51"/>
            <p:cNvSpPr/>
            <p:nvPr userDrawn="1"/>
          </p:nvSpPr>
          <p:spPr>
            <a:xfrm>
              <a:off x="8257714" y="7948214"/>
              <a:ext cx="1772573" cy="288717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900"/>
            </a:p>
          </p:txBody>
        </p:sp>
        <p:sp>
          <p:nvSpPr>
            <p:cNvPr id="53" name="円/楕円 7"/>
            <p:cNvSpPr/>
            <p:nvPr userDrawn="1"/>
          </p:nvSpPr>
          <p:spPr>
            <a:xfrm>
              <a:off x="8690097" y="8160953"/>
              <a:ext cx="907807" cy="385533"/>
            </a:xfrm>
            <a:custGeom>
              <a:avLst/>
              <a:gdLst/>
              <a:ahLst/>
              <a:cxnLst/>
              <a:rect l="l" t="t" r="r" b="b"/>
              <a:pathLst>
                <a:path w="758714" h="322215">
                  <a:moveTo>
                    <a:pt x="0" y="0"/>
                  </a:moveTo>
                  <a:lnTo>
                    <a:pt x="758714" y="0"/>
                  </a:lnTo>
                  <a:cubicBezTo>
                    <a:pt x="729497" y="182913"/>
                    <a:pt x="570695" y="322215"/>
                    <a:pt x="379357" y="322215"/>
                  </a:cubicBezTo>
                  <a:cubicBezTo>
                    <a:pt x="188019" y="322215"/>
                    <a:pt x="29217" y="18291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900"/>
            </a:p>
          </p:txBody>
        </p:sp>
      </p:grpSp>
      <p:sp>
        <p:nvSpPr>
          <p:cNvPr id="76" name="フリーフォーム 75"/>
          <p:cNvSpPr/>
          <p:nvPr userDrawn="1"/>
        </p:nvSpPr>
        <p:spPr>
          <a:xfrm>
            <a:off x="4581616" y="1368968"/>
            <a:ext cx="888689" cy="798272"/>
          </a:xfrm>
          <a:custGeom>
            <a:avLst/>
            <a:gdLst>
              <a:gd name="connsiteX0" fmla="*/ 0 w 1777378"/>
              <a:gd name="connsiteY0" fmla="*/ 0 h 1596296"/>
              <a:gd name="connsiteX1" fmla="*/ 187100 w 1777378"/>
              <a:gd name="connsiteY1" fmla="*/ 9447 h 1596296"/>
              <a:gd name="connsiteX2" fmla="*/ 1720375 w 1777378"/>
              <a:gd name="connsiteY2" fmla="*/ 966454 h 1596296"/>
              <a:gd name="connsiteX3" fmla="*/ 1777378 w 1777378"/>
              <a:gd name="connsiteY3" fmla="*/ 1067720 h 1596296"/>
              <a:gd name="connsiteX4" fmla="*/ 861857 w 1777378"/>
              <a:gd name="connsiteY4" fmla="*/ 1596296 h 1596296"/>
              <a:gd name="connsiteX5" fmla="*/ 822105 w 1777378"/>
              <a:gd name="connsiteY5" fmla="*/ 1525677 h 1596296"/>
              <a:gd name="connsiteX6" fmla="*/ 78909 w 1777378"/>
              <a:gd name="connsiteY6" fmla="*/ 1061805 h 1596296"/>
              <a:gd name="connsiteX7" fmla="*/ 0 w 1777378"/>
              <a:gd name="connsiteY7" fmla="*/ 1057821 h 159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7378" h="1596296">
                <a:moveTo>
                  <a:pt x="0" y="0"/>
                </a:moveTo>
                <a:lnTo>
                  <a:pt x="187100" y="9447"/>
                </a:lnTo>
                <a:cubicBezTo>
                  <a:pt x="834286" y="75173"/>
                  <a:pt x="1392628" y="441426"/>
                  <a:pt x="1720375" y="966454"/>
                </a:cubicBezTo>
                <a:lnTo>
                  <a:pt x="1777378" y="1067720"/>
                </a:lnTo>
                <a:lnTo>
                  <a:pt x="861857" y="1596296"/>
                </a:lnTo>
                <a:lnTo>
                  <a:pt x="822105" y="1525677"/>
                </a:lnTo>
                <a:cubicBezTo>
                  <a:pt x="663243" y="1271190"/>
                  <a:pt x="392608" y="1093663"/>
                  <a:pt x="78909" y="1061805"/>
                </a:cubicBezTo>
                <a:lnTo>
                  <a:pt x="0" y="10578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900"/>
          </a:p>
        </p:txBody>
      </p:sp>
      <p:sp>
        <p:nvSpPr>
          <p:cNvPr id="85" name="フリーフォーム 84"/>
          <p:cNvSpPr/>
          <p:nvPr userDrawn="1"/>
        </p:nvSpPr>
        <p:spPr>
          <a:xfrm>
            <a:off x="5003713" y="1920641"/>
            <a:ext cx="593381" cy="981092"/>
          </a:xfrm>
          <a:custGeom>
            <a:avLst/>
            <a:gdLst>
              <a:gd name="connsiteX0" fmla="*/ 955911 w 1186761"/>
              <a:gd name="connsiteY0" fmla="*/ 0 h 1961880"/>
              <a:gd name="connsiteX1" fmla="*/ 967744 w 1186761"/>
              <a:gd name="connsiteY1" fmla="*/ 21021 h 1961880"/>
              <a:gd name="connsiteX2" fmla="*/ 1186761 w 1186761"/>
              <a:gd name="connsiteY2" fmla="*/ 944799 h 1961880"/>
              <a:gd name="connsiteX3" fmla="*/ 935168 w 1186761"/>
              <a:gd name="connsiteY3" fmla="*/ 1930146 h 1961880"/>
              <a:gd name="connsiteX4" fmla="*/ 916287 w 1186761"/>
              <a:gd name="connsiteY4" fmla="*/ 1961880 h 1961880"/>
              <a:gd name="connsiteX5" fmla="*/ 0 w 1186761"/>
              <a:gd name="connsiteY5" fmla="*/ 1432861 h 1961880"/>
              <a:gd name="connsiteX6" fmla="*/ 8472 w 1186761"/>
              <a:gd name="connsiteY6" fmla="*/ 1418915 h 1961880"/>
              <a:gd name="connsiteX7" fmla="*/ 128607 w 1186761"/>
              <a:gd name="connsiteY7" fmla="*/ 944466 h 1961880"/>
              <a:gd name="connsiteX8" fmla="*/ 59565 w 1186761"/>
              <a:gd name="connsiteY8" fmla="*/ 579492 h 1961880"/>
              <a:gd name="connsiteX9" fmla="*/ 37489 w 1186761"/>
              <a:gd name="connsiteY9" fmla="*/ 530251 h 196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6761" h="1961880">
                <a:moveTo>
                  <a:pt x="955911" y="0"/>
                </a:moveTo>
                <a:lnTo>
                  <a:pt x="967744" y="21021"/>
                </a:lnTo>
                <a:cubicBezTo>
                  <a:pt x="1107849" y="298703"/>
                  <a:pt x="1186761" y="612536"/>
                  <a:pt x="1186761" y="944799"/>
                </a:cubicBezTo>
                <a:cubicBezTo>
                  <a:pt x="1186761" y="1301938"/>
                  <a:pt x="1095592" y="1637782"/>
                  <a:pt x="935168" y="1930146"/>
                </a:cubicBezTo>
                <a:lnTo>
                  <a:pt x="916287" y="1961880"/>
                </a:lnTo>
                <a:lnTo>
                  <a:pt x="0" y="1432861"/>
                </a:lnTo>
                <a:lnTo>
                  <a:pt x="8472" y="1418915"/>
                </a:lnTo>
                <a:cubicBezTo>
                  <a:pt x="85088" y="1277879"/>
                  <a:pt x="128607" y="1116255"/>
                  <a:pt x="128607" y="944466"/>
                </a:cubicBezTo>
                <a:cubicBezTo>
                  <a:pt x="128607" y="815625"/>
                  <a:pt x="104127" y="692501"/>
                  <a:pt x="59565" y="579492"/>
                </a:cubicBezTo>
                <a:lnTo>
                  <a:pt x="37489" y="5302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900"/>
          </a:p>
        </p:txBody>
      </p:sp>
      <p:sp>
        <p:nvSpPr>
          <p:cNvPr id="87" name="フリーフォーム 86"/>
          <p:cNvSpPr/>
          <p:nvPr userDrawn="1"/>
        </p:nvSpPr>
        <p:spPr>
          <a:xfrm>
            <a:off x="4585425" y="2659588"/>
            <a:ext cx="868402" cy="914378"/>
          </a:xfrm>
          <a:custGeom>
            <a:avLst/>
            <a:gdLst>
              <a:gd name="connsiteX0" fmla="*/ 820151 w 1736803"/>
              <a:gd name="connsiteY0" fmla="*/ 0 h 1828474"/>
              <a:gd name="connsiteX1" fmla="*/ 1736803 w 1736803"/>
              <a:gd name="connsiteY1" fmla="*/ 529229 h 1828474"/>
              <a:gd name="connsiteX2" fmla="*/ 1706134 w 1736803"/>
              <a:gd name="connsiteY2" fmla="*/ 580773 h 1828474"/>
              <a:gd name="connsiteX3" fmla="*/ 863426 w 1736803"/>
              <a:gd name="connsiteY3" fmla="*/ 1323103 h 1828474"/>
              <a:gd name="connsiteX4" fmla="*/ 863426 w 1736803"/>
              <a:gd name="connsiteY4" fmla="*/ 1656254 h 1828474"/>
              <a:gd name="connsiteX5" fmla="*/ 691206 w 1736803"/>
              <a:gd name="connsiteY5" fmla="*/ 1828474 h 1828474"/>
              <a:gd name="connsiteX6" fmla="*/ 0 w 1736803"/>
              <a:gd name="connsiteY6" fmla="*/ 1828474 h 1828474"/>
              <a:gd name="connsiteX7" fmla="*/ 0 w 1736803"/>
              <a:gd name="connsiteY7" fmla="*/ 466443 h 1828474"/>
              <a:gd name="connsiteX8" fmla="*/ 103912 w 1736803"/>
              <a:gd name="connsiteY8" fmla="*/ 459888 h 1828474"/>
              <a:gd name="connsiteX9" fmla="*/ 802510 w 1736803"/>
              <a:gd name="connsiteY9" fmla="*/ 29039 h 18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36803" h="1828474">
                <a:moveTo>
                  <a:pt x="820151" y="0"/>
                </a:moveTo>
                <a:lnTo>
                  <a:pt x="1736803" y="529229"/>
                </a:lnTo>
                <a:lnTo>
                  <a:pt x="1706134" y="580773"/>
                </a:lnTo>
                <a:cubicBezTo>
                  <a:pt x="1500692" y="900188"/>
                  <a:pt x="1208884" y="1158671"/>
                  <a:pt x="863426" y="1323103"/>
                </a:cubicBezTo>
                <a:lnTo>
                  <a:pt x="863426" y="1656254"/>
                </a:lnTo>
                <a:cubicBezTo>
                  <a:pt x="863426" y="1751369"/>
                  <a:pt x="786321" y="1828474"/>
                  <a:pt x="691206" y="1828474"/>
                </a:cubicBezTo>
                <a:lnTo>
                  <a:pt x="0" y="1828474"/>
                </a:lnTo>
                <a:lnTo>
                  <a:pt x="0" y="466443"/>
                </a:lnTo>
                <a:lnTo>
                  <a:pt x="103912" y="459888"/>
                </a:lnTo>
                <a:cubicBezTo>
                  <a:pt x="394509" y="422949"/>
                  <a:pt x="645995" y="260712"/>
                  <a:pt x="802510" y="2903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900"/>
          </a:p>
        </p:txBody>
      </p:sp>
      <p:sp>
        <p:nvSpPr>
          <p:cNvPr id="88" name="フリーフォーム 87"/>
          <p:cNvSpPr/>
          <p:nvPr userDrawn="1"/>
        </p:nvSpPr>
        <p:spPr>
          <a:xfrm flipH="1">
            <a:off x="3672032" y="1368634"/>
            <a:ext cx="888689" cy="798272"/>
          </a:xfrm>
          <a:custGeom>
            <a:avLst/>
            <a:gdLst>
              <a:gd name="connsiteX0" fmla="*/ 0 w 1777378"/>
              <a:gd name="connsiteY0" fmla="*/ 0 h 1596296"/>
              <a:gd name="connsiteX1" fmla="*/ 187100 w 1777378"/>
              <a:gd name="connsiteY1" fmla="*/ 9447 h 1596296"/>
              <a:gd name="connsiteX2" fmla="*/ 1720375 w 1777378"/>
              <a:gd name="connsiteY2" fmla="*/ 966454 h 1596296"/>
              <a:gd name="connsiteX3" fmla="*/ 1777378 w 1777378"/>
              <a:gd name="connsiteY3" fmla="*/ 1067720 h 1596296"/>
              <a:gd name="connsiteX4" fmla="*/ 861857 w 1777378"/>
              <a:gd name="connsiteY4" fmla="*/ 1596296 h 1596296"/>
              <a:gd name="connsiteX5" fmla="*/ 822105 w 1777378"/>
              <a:gd name="connsiteY5" fmla="*/ 1525677 h 1596296"/>
              <a:gd name="connsiteX6" fmla="*/ 78909 w 1777378"/>
              <a:gd name="connsiteY6" fmla="*/ 1061805 h 1596296"/>
              <a:gd name="connsiteX7" fmla="*/ 0 w 1777378"/>
              <a:gd name="connsiteY7" fmla="*/ 1057821 h 159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7378" h="1596296">
                <a:moveTo>
                  <a:pt x="0" y="0"/>
                </a:moveTo>
                <a:lnTo>
                  <a:pt x="187100" y="9447"/>
                </a:lnTo>
                <a:cubicBezTo>
                  <a:pt x="834286" y="75173"/>
                  <a:pt x="1392628" y="441426"/>
                  <a:pt x="1720375" y="966454"/>
                </a:cubicBezTo>
                <a:lnTo>
                  <a:pt x="1777378" y="1067720"/>
                </a:lnTo>
                <a:lnTo>
                  <a:pt x="861857" y="1596296"/>
                </a:lnTo>
                <a:lnTo>
                  <a:pt x="822105" y="1525677"/>
                </a:lnTo>
                <a:cubicBezTo>
                  <a:pt x="663243" y="1271190"/>
                  <a:pt x="392608" y="1093663"/>
                  <a:pt x="78909" y="1061805"/>
                </a:cubicBezTo>
                <a:lnTo>
                  <a:pt x="0" y="1057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900"/>
          </a:p>
        </p:txBody>
      </p:sp>
      <p:sp>
        <p:nvSpPr>
          <p:cNvPr id="90" name="フリーフォーム 89"/>
          <p:cNvSpPr/>
          <p:nvPr userDrawn="1"/>
        </p:nvSpPr>
        <p:spPr>
          <a:xfrm flipH="1">
            <a:off x="3688509" y="2659255"/>
            <a:ext cx="868402" cy="914378"/>
          </a:xfrm>
          <a:custGeom>
            <a:avLst/>
            <a:gdLst>
              <a:gd name="connsiteX0" fmla="*/ 820151 w 1736803"/>
              <a:gd name="connsiteY0" fmla="*/ 0 h 1828474"/>
              <a:gd name="connsiteX1" fmla="*/ 1736803 w 1736803"/>
              <a:gd name="connsiteY1" fmla="*/ 529229 h 1828474"/>
              <a:gd name="connsiteX2" fmla="*/ 1706134 w 1736803"/>
              <a:gd name="connsiteY2" fmla="*/ 580773 h 1828474"/>
              <a:gd name="connsiteX3" fmla="*/ 863426 w 1736803"/>
              <a:gd name="connsiteY3" fmla="*/ 1323103 h 1828474"/>
              <a:gd name="connsiteX4" fmla="*/ 863426 w 1736803"/>
              <a:gd name="connsiteY4" fmla="*/ 1656254 h 1828474"/>
              <a:gd name="connsiteX5" fmla="*/ 691206 w 1736803"/>
              <a:gd name="connsiteY5" fmla="*/ 1828474 h 1828474"/>
              <a:gd name="connsiteX6" fmla="*/ 0 w 1736803"/>
              <a:gd name="connsiteY6" fmla="*/ 1828474 h 1828474"/>
              <a:gd name="connsiteX7" fmla="*/ 0 w 1736803"/>
              <a:gd name="connsiteY7" fmla="*/ 466443 h 1828474"/>
              <a:gd name="connsiteX8" fmla="*/ 103912 w 1736803"/>
              <a:gd name="connsiteY8" fmla="*/ 459888 h 1828474"/>
              <a:gd name="connsiteX9" fmla="*/ 802510 w 1736803"/>
              <a:gd name="connsiteY9" fmla="*/ 29039 h 18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36803" h="1828474">
                <a:moveTo>
                  <a:pt x="820151" y="0"/>
                </a:moveTo>
                <a:lnTo>
                  <a:pt x="1736803" y="529229"/>
                </a:lnTo>
                <a:lnTo>
                  <a:pt x="1706134" y="580773"/>
                </a:lnTo>
                <a:cubicBezTo>
                  <a:pt x="1500692" y="900188"/>
                  <a:pt x="1208884" y="1158671"/>
                  <a:pt x="863426" y="1323103"/>
                </a:cubicBezTo>
                <a:lnTo>
                  <a:pt x="863426" y="1656254"/>
                </a:lnTo>
                <a:cubicBezTo>
                  <a:pt x="863426" y="1751369"/>
                  <a:pt x="786321" y="1828474"/>
                  <a:pt x="691206" y="1828474"/>
                </a:cubicBezTo>
                <a:lnTo>
                  <a:pt x="0" y="1828474"/>
                </a:lnTo>
                <a:lnTo>
                  <a:pt x="0" y="466443"/>
                </a:lnTo>
                <a:lnTo>
                  <a:pt x="103912" y="459888"/>
                </a:lnTo>
                <a:cubicBezTo>
                  <a:pt x="394509" y="422949"/>
                  <a:pt x="645995" y="260712"/>
                  <a:pt x="802510" y="2903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900"/>
          </a:p>
        </p:txBody>
      </p:sp>
      <p:sp>
        <p:nvSpPr>
          <p:cNvPr id="93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4803100" y="1603461"/>
            <a:ext cx="245448" cy="245486"/>
          </a:xfrm>
        </p:spPr>
        <p:txBody>
          <a:bodyPr>
            <a:normAutofit/>
          </a:bodyPr>
          <a:lstStyle>
            <a:lvl1pPr>
              <a:defRPr sz="55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4" name="図プレースホルダー 25"/>
          <p:cNvSpPr>
            <a:spLocks noGrp="1"/>
          </p:cNvSpPr>
          <p:nvPr>
            <p:ph type="pic" sz="quarter" idx="15" hasCustomPrompt="1"/>
          </p:nvPr>
        </p:nvSpPr>
        <p:spPr>
          <a:xfrm>
            <a:off x="5177680" y="2286335"/>
            <a:ext cx="245448" cy="245486"/>
          </a:xfrm>
        </p:spPr>
        <p:txBody>
          <a:bodyPr>
            <a:normAutofit/>
          </a:bodyPr>
          <a:lstStyle>
            <a:lvl1pPr>
              <a:defRPr sz="55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5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4803100" y="2905074"/>
            <a:ext cx="245448" cy="245486"/>
          </a:xfrm>
        </p:spPr>
        <p:txBody>
          <a:bodyPr>
            <a:normAutofit/>
          </a:bodyPr>
          <a:lstStyle>
            <a:lvl1pPr>
              <a:defRPr sz="55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6" name="図プレースホルダー 25"/>
          <p:cNvSpPr>
            <a:spLocks noGrp="1"/>
          </p:cNvSpPr>
          <p:nvPr>
            <p:ph type="pic" sz="quarter" idx="17" hasCustomPrompt="1"/>
          </p:nvPr>
        </p:nvSpPr>
        <p:spPr>
          <a:xfrm>
            <a:off x="4063772" y="2905074"/>
            <a:ext cx="245448" cy="245486"/>
          </a:xfrm>
        </p:spPr>
        <p:txBody>
          <a:bodyPr>
            <a:normAutofit/>
          </a:bodyPr>
          <a:lstStyle>
            <a:lvl1pPr>
              <a:defRPr sz="55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7" name="図プレースホルダー 25"/>
          <p:cNvSpPr>
            <a:spLocks noGrp="1"/>
          </p:cNvSpPr>
          <p:nvPr>
            <p:ph type="pic" sz="quarter" idx="18" hasCustomPrompt="1"/>
          </p:nvPr>
        </p:nvSpPr>
        <p:spPr>
          <a:xfrm>
            <a:off x="3719207" y="2283638"/>
            <a:ext cx="245448" cy="245486"/>
          </a:xfrm>
        </p:spPr>
        <p:txBody>
          <a:bodyPr>
            <a:normAutofit/>
          </a:bodyPr>
          <a:lstStyle>
            <a:lvl1pPr>
              <a:defRPr sz="55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8" name="図プレースホルダー 25"/>
          <p:cNvSpPr>
            <a:spLocks noGrp="1"/>
          </p:cNvSpPr>
          <p:nvPr>
            <p:ph type="pic" sz="quarter" idx="19" hasCustomPrompt="1"/>
          </p:nvPr>
        </p:nvSpPr>
        <p:spPr>
          <a:xfrm>
            <a:off x="4063772" y="1603461"/>
            <a:ext cx="245448" cy="245486"/>
          </a:xfrm>
        </p:spPr>
        <p:txBody>
          <a:bodyPr>
            <a:normAutofit/>
          </a:bodyPr>
          <a:lstStyle>
            <a:lvl1pPr>
              <a:defRPr sz="55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9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027470" y="4434085"/>
            <a:ext cx="3089062" cy="267948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9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0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3027470" y="4164150"/>
            <a:ext cx="3089062" cy="29346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5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5872114" y="3344417"/>
            <a:ext cx="2304485" cy="456886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9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6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5872115" y="3095672"/>
            <a:ext cx="2304485" cy="27227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7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5872114" y="2350083"/>
            <a:ext cx="2304485" cy="456886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9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8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5872114" y="2101338"/>
            <a:ext cx="2304485" cy="27227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9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5505487" y="1327619"/>
            <a:ext cx="2304485" cy="456886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9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0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5505487" y="1078873"/>
            <a:ext cx="2304485" cy="27227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1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240756" y="1327619"/>
            <a:ext cx="2304485" cy="456886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9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2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1240757" y="1088537"/>
            <a:ext cx="2304485" cy="2626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4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3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939534" y="2349871"/>
            <a:ext cx="2304485" cy="456886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9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4" name="テキスト プレースホルダー 12"/>
          <p:cNvSpPr>
            <a:spLocks noGrp="1"/>
          </p:cNvSpPr>
          <p:nvPr>
            <p:ph type="body" sz="quarter" idx="30" hasCustomPrompt="1"/>
          </p:nvPr>
        </p:nvSpPr>
        <p:spPr>
          <a:xfrm>
            <a:off x="939534" y="2110790"/>
            <a:ext cx="2304485" cy="2626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4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5" name="テキスト プレースホルダー 12"/>
          <p:cNvSpPr>
            <a:spLocks noGrp="1"/>
          </p:cNvSpPr>
          <p:nvPr>
            <p:ph type="body" sz="quarter" idx="31" hasCustomPrompt="1"/>
          </p:nvPr>
        </p:nvSpPr>
        <p:spPr>
          <a:xfrm>
            <a:off x="979699" y="3344471"/>
            <a:ext cx="2304485" cy="456886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9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6" name="テキスト プレースホルダー 12"/>
          <p:cNvSpPr>
            <a:spLocks noGrp="1"/>
          </p:cNvSpPr>
          <p:nvPr>
            <p:ph type="body" sz="quarter" idx="32" hasCustomPrompt="1"/>
          </p:nvPr>
        </p:nvSpPr>
        <p:spPr>
          <a:xfrm>
            <a:off x="979699" y="3105389"/>
            <a:ext cx="2304485" cy="2626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4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18" name="直線コネクタ 117"/>
          <p:cNvCxnSpPr>
            <a:stCxn id="93" idx="0"/>
            <a:endCxn id="110" idx="1"/>
          </p:cNvCxnSpPr>
          <p:nvPr userDrawn="1"/>
        </p:nvCxnSpPr>
        <p:spPr>
          <a:xfrm rot="5400000" flipH="1" flipV="1">
            <a:off x="5021430" y="1119406"/>
            <a:ext cx="388451" cy="579662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>
            <a:stCxn id="94" idx="3"/>
            <a:endCxn id="108" idx="1"/>
          </p:cNvCxnSpPr>
          <p:nvPr userDrawn="1"/>
        </p:nvCxnSpPr>
        <p:spPr>
          <a:xfrm flipV="1">
            <a:off x="5423128" y="2237475"/>
            <a:ext cx="448986" cy="17160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/>
          <p:cNvCxnSpPr>
            <a:stCxn id="95" idx="3"/>
            <a:endCxn id="106" idx="1"/>
          </p:cNvCxnSpPr>
          <p:nvPr userDrawn="1"/>
        </p:nvCxnSpPr>
        <p:spPr>
          <a:xfrm>
            <a:off x="5048548" y="3027817"/>
            <a:ext cx="823566" cy="20399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コネクタ 128"/>
          <p:cNvCxnSpPr>
            <a:stCxn id="116" idx="3"/>
            <a:endCxn id="96" idx="1"/>
          </p:cNvCxnSpPr>
          <p:nvPr userDrawn="1"/>
        </p:nvCxnSpPr>
        <p:spPr>
          <a:xfrm flipV="1">
            <a:off x="3284185" y="3027817"/>
            <a:ext cx="779588" cy="20887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/>
          <p:cNvCxnSpPr>
            <a:stCxn id="114" idx="3"/>
            <a:endCxn id="97" idx="1"/>
          </p:cNvCxnSpPr>
          <p:nvPr userDrawn="1"/>
        </p:nvCxnSpPr>
        <p:spPr>
          <a:xfrm>
            <a:off x="3244019" y="2242095"/>
            <a:ext cx="475189" cy="16428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/>
          <p:cNvCxnSpPr>
            <a:stCxn id="112" idx="3"/>
            <a:endCxn id="98" idx="0"/>
          </p:cNvCxnSpPr>
          <p:nvPr userDrawn="1"/>
        </p:nvCxnSpPr>
        <p:spPr>
          <a:xfrm>
            <a:off x="3545242" y="1219842"/>
            <a:ext cx="641255" cy="383619"/>
          </a:xfrm>
          <a:prstGeom prst="bentConnector2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06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50"/>
                            </p:stCondLst>
                            <p:childTnLst>
                              <p:par>
                                <p:cTn id="13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5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3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6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"/>
                            </p:stCondLst>
                            <p:childTnLst>
                              <p:par>
                                <p:cTn id="2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9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9" grpId="1" animBg="1"/>
      <p:bldP spid="51" grpId="0" animBg="1"/>
      <p:bldP spid="76" grpId="0" animBg="1"/>
      <p:bldP spid="76" grpId="1" animBg="1"/>
      <p:bldP spid="85" grpId="0" animBg="1"/>
      <p:bldP spid="85" grpId="1" animBg="1"/>
      <p:bldP spid="87" grpId="0" animBg="1"/>
      <p:bldP spid="87" grpId="1" animBg="1"/>
      <p:bldP spid="88" grpId="0" animBg="1"/>
      <p:bldP spid="88" grpId="1" animBg="1"/>
      <p:bldP spid="90" grpId="0" animBg="1"/>
      <p:bldP spid="90" grpId="1" animBg="1"/>
      <p:bldP spid="93" grpId="0"/>
      <p:bldP spid="93" grpId="1"/>
      <p:bldP spid="94" grpId="0"/>
      <p:bldP spid="94" grpId="1"/>
      <p:bldP spid="95" grpId="0"/>
      <p:bldP spid="95" grpId="1"/>
      <p:bldP spid="96" grpId="0"/>
      <p:bldP spid="96" grpId="1"/>
      <p:bldP spid="97" grpId="0"/>
      <p:bldP spid="97" grpId="1"/>
      <p:bldP spid="98" grpId="0"/>
      <p:bldP spid="98" grpId="1"/>
      <p:bldP spid="9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2" presetClass="entr" presetSubtype="8" decel="10000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build="p">
        <p:tmplLst>
          <p:tmpl lvl="1">
            <p:tnLst>
              <p:par>
                <p:cTn presetID="2" presetClass="entr" presetSubtype="8" decel="10000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2" presetClass="entr" presetSubtype="8" decel="10000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2" grpId="0" build="p">
        <p:tmplLst>
          <p:tmpl lvl="1">
            <p:tnLst>
              <p:par>
                <p:cTn presetID="2" presetClass="entr" presetSubtype="8" decel="10000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2" presetClass="entr" presetSubtype="8" decel="10000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2" presetClass="entr" presetSubtype="8" decel="10000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4" r:id="rId12"/>
    <p:sldLayoutId id="2147483669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82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519816" y="1176528"/>
            <a:ext cx="7997316" cy="1019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C</a:t>
            </a:r>
            <a:r>
              <a:rPr lang="en" sz="2400" dirty="0" smtClean="0"/>
              <a:t>ONCEPTION ET REALISATION D’UNE APPLICATION WEB DE GESTION DE LIVRAISON: Cas d’inline solution</a:t>
            </a:r>
            <a:endParaRPr sz="2400" dirty="0"/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1064870" y="2505422"/>
            <a:ext cx="7737493" cy="9747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indent="0">
              <a:buNone/>
            </a:pPr>
            <a:r>
              <a:rPr lang="fr-FR" sz="1800" dirty="0" smtClean="0">
                <a:solidFill>
                  <a:schemeClr val="accent2">
                    <a:lumMod val="75000"/>
                  </a:schemeClr>
                </a:solidFill>
                <a:latin typeface="Fjalla One" panose="020B0604020202020204" charset="0"/>
                <a:cs typeface="Fjalla One" panose="020B0604020202020204" charset="0"/>
              </a:rPr>
              <a:t>   Soutenance </a:t>
            </a:r>
            <a:r>
              <a:rPr lang="fr-FR" sz="1800" dirty="0">
                <a:solidFill>
                  <a:schemeClr val="accent2">
                    <a:lumMod val="75000"/>
                  </a:schemeClr>
                </a:solidFill>
                <a:latin typeface="Fjalla One" panose="020B0604020202020204" charset="0"/>
                <a:cs typeface="Fjalla One" panose="020B0604020202020204" charset="0"/>
              </a:rPr>
              <a:t>de fin de formation en vue de l’obtention du Diplôme </a:t>
            </a:r>
            <a:r>
              <a:rPr lang="fr-FR" sz="1800" dirty="0" smtClean="0">
                <a:solidFill>
                  <a:schemeClr val="accent2">
                    <a:lumMod val="75000"/>
                  </a:schemeClr>
                </a:solidFill>
                <a:latin typeface="Fjalla One" panose="020B0604020202020204" charset="0"/>
                <a:cs typeface="Fjalla One" panose="020B0604020202020204" charset="0"/>
              </a:rPr>
              <a:t> </a:t>
            </a:r>
            <a:r>
              <a:rPr lang="fr-FR" sz="1800" dirty="0">
                <a:solidFill>
                  <a:schemeClr val="accent2">
                    <a:lumMod val="75000"/>
                  </a:schemeClr>
                </a:solidFill>
                <a:latin typeface="Fjalla One" panose="020B0604020202020204" charset="0"/>
                <a:cs typeface="Fjalla One" panose="020B0604020202020204" charset="0"/>
              </a:rPr>
              <a:t>d’Etudes </a:t>
            </a:r>
            <a:r>
              <a:rPr lang="fr-FR" sz="1800" dirty="0" smtClean="0">
                <a:solidFill>
                  <a:schemeClr val="accent2">
                    <a:lumMod val="75000"/>
                  </a:schemeClr>
                </a:solidFill>
                <a:latin typeface="Fjalla One" panose="020B0604020202020204" charset="0"/>
                <a:cs typeface="Fjalla One" panose="020B0604020202020204" charset="0"/>
              </a:rPr>
              <a:t>                                                                                                            Collégiales </a:t>
            </a:r>
            <a:r>
              <a:rPr lang="fr-FR" sz="1800" dirty="0">
                <a:solidFill>
                  <a:schemeClr val="accent2">
                    <a:lumMod val="75000"/>
                  </a:schemeClr>
                </a:solidFill>
                <a:latin typeface="Fjalla One" panose="020B0604020202020204" charset="0"/>
                <a:cs typeface="Fjalla One" panose="020B0604020202020204" charset="0"/>
              </a:rPr>
              <a:t>(DEC) option Programmation et Application </a:t>
            </a:r>
          </a:p>
          <a:p>
            <a:pPr marL="114300" indent="0">
              <a:buNone/>
            </a:pPr>
            <a:r>
              <a:rPr lang="fr-FR" sz="1800" dirty="0">
                <a:solidFill>
                  <a:schemeClr val="accent2">
                    <a:lumMod val="75000"/>
                  </a:schemeClr>
                </a:solidFill>
                <a:latin typeface="Fjalla One" panose="020B0604020202020204" charset="0"/>
                <a:cs typeface="Fjalla One" panose="020B0604020202020204" charset="0"/>
              </a:rPr>
              <a:t>                                              Mobile</a:t>
            </a:r>
            <a:endParaRPr lang="fr-CM" sz="1800" dirty="0">
              <a:solidFill>
                <a:schemeClr val="accent2">
                  <a:lumMod val="75000"/>
                </a:schemeClr>
              </a:solidFill>
              <a:latin typeface="Fjalla One" panose="020B0604020202020204" charset="0"/>
              <a:cs typeface="Fjalla One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59" y="0"/>
            <a:ext cx="820411" cy="73429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299" y="0"/>
            <a:ext cx="976062" cy="78278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790" y="68825"/>
            <a:ext cx="1103472" cy="51175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C7B65C0-1D53-E07E-42DA-09D23C9786E5}"/>
              </a:ext>
            </a:extLst>
          </p:cNvPr>
          <p:cNvSpPr txBox="1"/>
          <p:nvPr/>
        </p:nvSpPr>
        <p:spPr>
          <a:xfrm flipH="1">
            <a:off x="6276109" y="4331539"/>
            <a:ext cx="286789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350" dirty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Encadrant professionnel:</a:t>
            </a:r>
          </a:p>
          <a:p>
            <a:pPr algn="r"/>
            <a:r>
              <a:rPr lang="fr-CM" sz="1350" b="1" dirty="0" smtClean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M.</a:t>
            </a:r>
            <a:r>
              <a:rPr lang="fr-FR" b="1" dirty="0" smtClean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TCHANGA </a:t>
            </a:r>
            <a:r>
              <a:rPr lang="fr-FR" b="1" dirty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Christian</a:t>
            </a:r>
            <a:endParaRPr lang="fr-CM" sz="1350" b="1" dirty="0">
              <a:solidFill>
                <a:schemeClr val="bg2"/>
              </a:solidFill>
              <a:latin typeface="Fjalla One" panose="020B0604020202020204" charset="0"/>
              <a:cs typeface="Fjalla One" panose="020B0604020202020204" charset="0"/>
            </a:endParaRPr>
          </a:p>
          <a:p>
            <a:pPr algn="r"/>
            <a:r>
              <a:rPr lang="fr-CM" sz="1350" dirty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Directeur Général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2E0DE8E-5586-F94F-D128-A8B9FEF6EFAC}"/>
              </a:ext>
            </a:extLst>
          </p:cNvPr>
          <p:cNvSpPr txBox="1"/>
          <p:nvPr/>
        </p:nvSpPr>
        <p:spPr>
          <a:xfrm flipH="1">
            <a:off x="2661965" y="4331539"/>
            <a:ext cx="3713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Présenté par </a:t>
            </a:r>
          </a:p>
          <a:p>
            <a:pPr algn="ctr"/>
            <a:r>
              <a:rPr lang="fr-FR" b="1" dirty="0" smtClean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SIANOU NDAKAM STEVE CABREL</a:t>
            </a:r>
            <a:endParaRPr lang="fr-CM" b="1" dirty="0">
              <a:solidFill>
                <a:schemeClr val="bg2"/>
              </a:solidFill>
              <a:latin typeface="Fjalla One" panose="020B0604020202020204" charset="0"/>
              <a:cs typeface="Fjalla One" panose="020B060402020202020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1C6A003-7CA3-CD49-15C9-012E2B0259FB}"/>
              </a:ext>
            </a:extLst>
          </p:cNvPr>
          <p:cNvSpPr txBox="1"/>
          <p:nvPr/>
        </p:nvSpPr>
        <p:spPr>
          <a:xfrm flipH="1">
            <a:off x="519816" y="4235358"/>
            <a:ext cx="264594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Encadrant académique:</a:t>
            </a:r>
          </a:p>
          <a:p>
            <a:r>
              <a:rPr lang="fr-CM" sz="1350" b="1" dirty="0" smtClean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M.THOUTA ALIN</a:t>
            </a:r>
            <a:endParaRPr lang="fr-CM" sz="1350" b="1" dirty="0">
              <a:solidFill>
                <a:schemeClr val="bg2"/>
              </a:solidFill>
              <a:latin typeface="Fjalla One" panose="020B0604020202020204" charset="0"/>
              <a:cs typeface="Fjalla One" panose="020B0604020202020204" charset="0"/>
            </a:endParaRPr>
          </a:p>
          <a:p>
            <a:r>
              <a:rPr lang="fr-CM" sz="1350" dirty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Enseignant à IUC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11">
            <a:extLst>
              <a:ext uri="{FF2B5EF4-FFF2-40B4-BE49-F238E27FC236}">
                <a16:creationId xmlns:a16="http://schemas.microsoft.com/office/drawing/2014/main" id="{5C54B9E6-B94A-1841-5E90-8EDD44954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70" y="1580807"/>
            <a:ext cx="669074" cy="667809"/>
          </a:xfrm>
          <a:prstGeom prst="rect">
            <a:avLst/>
          </a:prstGeom>
        </p:spPr>
      </p:pic>
      <p:pic>
        <p:nvPicPr>
          <p:cNvPr id="5" name="図 3">
            <a:extLst>
              <a:ext uri="{FF2B5EF4-FFF2-40B4-BE49-F238E27FC236}">
                <a16:creationId xmlns:a16="http://schemas.microsoft.com/office/drawing/2014/main" id="{1D3CC8C4-A827-E14C-4EC0-3A9F29E55487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536" y="1081195"/>
            <a:ext cx="1332088" cy="3921910"/>
          </a:xfrm>
          <a:prstGeom prst="rect">
            <a:avLst/>
          </a:prstGeom>
          <a:noFill/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ADF8095-4E89-5D71-1D92-BC2C48C54029}"/>
              </a:ext>
            </a:extLst>
          </p:cNvPr>
          <p:cNvSpPr txBox="1"/>
          <p:nvPr/>
        </p:nvSpPr>
        <p:spPr>
          <a:xfrm>
            <a:off x="1167292" y="1221851"/>
            <a:ext cx="1445046" cy="103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1050" dirty="0">
                <a:solidFill>
                  <a:srgbClr val="262626"/>
                </a:solidFill>
                <a:latin typeface="Fjalla One" panose="020B0604020202020204" charset="0"/>
                <a:cs typeface="Fjalla One" panose="020B0604020202020204" charset="0"/>
              </a:rPr>
              <a:t>Il est question pour nous ici d’identifier avec précision la raison d’être du projet</a:t>
            </a:r>
            <a:endParaRPr lang="fr-CM" sz="1050" dirty="0">
              <a:solidFill>
                <a:srgbClr val="262626"/>
              </a:solidFill>
              <a:latin typeface="Fjalla One" panose="020B0604020202020204" charset="0"/>
              <a:cs typeface="Fjalla One" panose="020B0604020202020204" charset="0"/>
            </a:endParaRPr>
          </a:p>
        </p:txBody>
      </p:sp>
      <p:cxnSp>
        <p:nvCxnSpPr>
          <p:cNvPr id="7" name="Connecteur : en angle 17">
            <a:extLst>
              <a:ext uri="{FF2B5EF4-FFF2-40B4-BE49-F238E27FC236}">
                <a16:creationId xmlns:a16="http://schemas.microsoft.com/office/drawing/2014/main" id="{69A4DBDD-3EC7-61BC-8B35-5AFCBEAE8025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6022" y="1200316"/>
            <a:ext cx="3479165" cy="1059402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74D3F110-667C-5333-CAA1-2C7D73C6260A}"/>
              </a:ext>
            </a:extLst>
          </p:cNvPr>
          <p:cNvSpPr txBox="1">
            <a:spLocks/>
          </p:cNvSpPr>
          <p:nvPr/>
        </p:nvSpPr>
        <p:spPr>
          <a:xfrm>
            <a:off x="392937" y="2955242"/>
            <a:ext cx="1929657" cy="4314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Objectifs</a:t>
            </a:r>
            <a:endParaRPr lang="fr-CM" dirty="0">
              <a:solidFill>
                <a:schemeClr val="bg2"/>
              </a:solidFill>
              <a:latin typeface="Fjalla One" panose="020B0604020202020204" charset="0"/>
              <a:cs typeface="Fjalla One" panose="020B060402020202020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AAFF57D-5375-9FD8-F67D-0F6C805BE493}"/>
              </a:ext>
            </a:extLst>
          </p:cNvPr>
          <p:cNvSpPr txBox="1"/>
          <p:nvPr/>
        </p:nvSpPr>
        <p:spPr>
          <a:xfrm>
            <a:off x="309264" y="3394083"/>
            <a:ext cx="2347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3" indent="-285753">
              <a:lnSpc>
                <a:spcPct val="150000"/>
              </a:lnSpc>
              <a:buClr>
                <a:srgbClr val="F09415"/>
              </a:buClr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Développer une application </a:t>
            </a:r>
            <a:r>
              <a:rPr lang="fr-FR" sz="1000" dirty="0" smtClean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multiplateforme</a:t>
            </a:r>
            <a:endParaRPr lang="fr-CM" sz="1000" dirty="0">
              <a:solidFill>
                <a:schemeClr val="bg2"/>
              </a:solidFill>
              <a:latin typeface="Fjalla One" panose="020B0604020202020204" charset="0"/>
              <a:cs typeface="Fjalla One" panose="020B0604020202020204" charset="0"/>
            </a:endParaRPr>
          </a:p>
          <a:p>
            <a:pPr marL="285753" indent="-285753">
              <a:lnSpc>
                <a:spcPct val="150000"/>
              </a:lnSpc>
              <a:buClr>
                <a:srgbClr val="F09415"/>
              </a:buClr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Elaborer des interfaces harmonieuses et intuitives</a:t>
            </a:r>
            <a:endParaRPr lang="fr-CM" sz="1000" dirty="0">
              <a:solidFill>
                <a:schemeClr val="bg2"/>
              </a:solidFill>
              <a:latin typeface="Fjalla One" panose="020B0604020202020204" charset="0"/>
              <a:cs typeface="Fjalla One" panose="020B0604020202020204" charset="0"/>
            </a:endParaRPr>
          </a:p>
          <a:p>
            <a:pPr marL="285753" indent="-285753">
              <a:buClr>
                <a:srgbClr val="F09415"/>
              </a:buClr>
              <a:buFont typeface="Arial" panose="020B0604020202020204" pitchFamily="34" charset="0"/>
              <a:buChar char="•"/>
            </a:pPr>
            <a:endParaRPr lang="fr-CM" sz="12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E3B185D-D6C0-B990-EFCE-C9DE6C69B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543" y="1270063"/>
            <a:ext cx="1289497" cy="919238"/>
          </a:xfrm>
          <a:prstGeom prst="rect">
            <a:avLst/>
          </a:prstGeom>
        </p:spPr>
      </p:pic>
      <p:cxnSp>
        <p:nvCxnSpPr>
          <p:cNvPr id="11" name="Connecteur : en angle 31">
            <a:extLst>
              <a:ext uri="{FF2B5EF4-FFF2-40B4-BE49-F238E27FC236}">
                <a16:creationId xmlns:a16="http://schemas.microsoft.com/office/drawing/2014/main" id="{E0CED331-B33A-B4E4-5F4A-4810915ED84C}"/>
              </a:ext>
            </a:extLst>
          </p:cNvPr>
          <p:cNvCxnSpPr>
            <a:cxnSpLocks/>
          </p:cNvCxnSpPr>
          <p:nvPr/>
        </p:nvCxnSpPr>
        <p:spPr>
          <a:xfrm>
            <a:off x="5064779" y="1232566"/>
            <a:ext cx="2947626" cy="1027152"/>
          </a:xfrm>
          <a:prstGeom prst="bentConnector3">
            <a:avLst>
              <a:gd name="adj1" fmla="val 50000"/>
            </a:avLst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A8AED040-CE09-5029-26BD-C0CB51CDBF0B}"/>
              </a:ext>
            </a:extLst>
          </p:cNvPr>
          <p:cNvSpPr txBox="1"/>
          <p:nvPr/>
        </p:nvSpPr>
        <p:spPr>
          <a:xfrm flipH="1">
            <a:off x="6610840" y="1089381"/>
            <a:ext cx="1286250" cy="103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050" dirty="0" smtClean="0">
                <a:solidFill>
                  <a:srgbClr val="262626"/>
                </a:solidFill>
                <a:latin typeface="Fjalla One" panose="020B0604020202020204" charset="0"/>
                <a:cs typeface="Fjalla One" panose="020B0604020202020204" charset="0"/>
              </a:rPr>
              <a:t>Quelles sont les personnes concernées par l’application</a:t>
            </a:r>
            <a:endParaRPr lang="fr-CM" sz="1050" dirty="0">
              <a:solidFill>
                <a:srgbClr val="262626"/>
              </a:solidFill>
              <a:latin typeface="Fjalla One" panose="020B0604020202020204" charset="0"/>
              <a:cs typeface="Fjalla One" panose="020B0604020202020204" charset="0"/>
            </a:endParaRPr>
          </a:p>
        </p:txBody>
      </p:sp>
      <p:cxnSp>
        <p:nvCxnSpPr>
          <p:cNvPr id="13" name="Connecteur : en angle 39">
            <a:extLst>
              <a:ext uri="{FF2B5EF4-FFF2-40B4-BE49-F238E27FC236}">
                <a16:creationId xmlns:a16="http://schemas.microsoft.com/office/drawing/2014/main" id="{7DB4932E-9290-4313-C6BE-71B06D254D59}"/>
              </a:ext>
            </a:extLst>
          </p:cNvPr>
          <p:cNvCxnSpPr>
            <a:cxnSpLocks/>
          </p:cNvCxnSpPr>
          <p:nvPr/>
        </p:nvCxnSpPr>
        <p:spPr>
          <a:xfrm>
            <a:off x="5198874" y="3604655"/>
            <a:ext cx="2974850" cy="1252545"/>
          </a:xfrm>
          <a:prstGeom prst="bentConnector3">
            <a:avLst>
              <a:gd name="adj1" fmla="val 50000"/>
            </a:avLst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7DD25F30-8FD5-37BE-32BD-3A1133E820D0}"/>
              </a:ext>
            </a:extLst>
          </p:cNvPr>
          <p:cNvSpPr txBox="1"/>
          <p:nvPr/>
        </p:nvSpPr>
        <p:spPr>
          <a:xfrm flipH="1">
            <a:off x="6451767" y="3604655"/>
            <a:ext cx="1657981" cy="103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2" indent="-171452">
              <a:lnSpc>
                <a:spcPct val="150000"/>
              </a:lnSpc>
              <a:buClr>
                <a:srgbClr val="F09415"/>
              </a:buClr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Les principaux risques encourus</a:t>
            </a:r>
          </a:p>
          <a:p>
            <a:pPr marL="171452" indent="-171452">
              <a:lnSpc>
                <a:spcPct val="150000"/>
              </a:lnSpc>
              <a:buClr>
                <a:srgbClr val="F09415"/>
              </a:buClr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La nature du livrable final au terme du projet</a:t>
            </a:r>
            <a:endParaRPr lang="fr-CM" sz="1050" dirty="0">
              <a:solidFill>
                <a:schemeClr val="bg2"/>
              </a:solidFill>
              <a:latin typeface="Fjalla One" panose="020B0604020202020204" charset="0"/>
              <a:cs typeface="Fjalla One" panose="020B0604020202020204" charset="0"/>
            </a:endParaRP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68B21366-4214-E9AF-1376-E495F12B448D}"/>
              </a:ext>
            </a:extLst>
          </p:cNvPr>
          <p:cNvSpPr txBox="1">
            <a:spLocks/>
          </p:cNvSpPr>
          <p:nvPr/>
        </p:nvSpPr>
        <p:spPr>
          <a:xfrm>
            <a:off x="6393480" y="3060898"/>
            <a:ext cx="1774553" cy="4314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Risque et livrables</a:t>
            </a:r>
            <a:endParaRPr lang="fr-CM" dirty="0">
              <a:solidFill>
                <a:schemeClr val="bg2"/>
              </a:solidFill>
              <a:latin typeface="Fjalla One" panose="020B0604020202020204" charset="0"/>
              <a:cs typeface="Fjalla One" panose="020B0604020202020204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1CED4C4-8097-15E1-75D9-39881F281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798" y="3405942"/>
            <a:ext cx="1172911" cy="886837"/>
          </a:xfrm>
          <a:prstGeom prst="rect">
            <a:avLst/>
          </a:prstGeom>
        </p:spPr>
      </p:pic>
      <p:cxnSp>
        <p:nvCxnSpPr>
          <p:cNvPr id="21" name="Connecteur : en angle 22">
            <a:extLst>
              <a:ext uri="{FF2B5EF4-FFF2-40B4-BE49-F238E27FC236}">
                <a16:creationId xmlns:a16="http://schemas.microsoft.com/office/drawing/2014/main" id="{EC0F3104-5D26-2DE0-3DE9-235FF443EB4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4792" y="3604654"/>
            <a:ext cx="3673227" cy="989757"/>
          </a:xfrm>
          <a:prstGeom prst="bentConnector3">
            <a:avLst>
              <a:gd name="adj1" fmla="val 50000"/>
            </a:avLst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0637801B-D7CA-1352-FB1F-CDBCCCC531DF}"/>
              </a:ext>
            </a:extLst>
          </p:cNvPr>
          <p:cNvSpPr txBox="1">
            <a:spLocks/>
          </p:cNvSpPr>
          <p:nvPr/>
        </p:nvSpPr>
        <p:spPr>
          <a:xfrm>
            <a:off x="1100247" y="816111"/>
            <a:ext cx="2117686" cy="507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fr-FR" b="1" dirty="0" smtClean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Contexte et justification</a:t>
            </a:r>
            <a:endParaRPr lang="fr-CM" b="1" dirty="0">
              <a:solidFill>
                <a:schemeClr val="bg2"/>
              </a:solidFill>
              <a:latin typeface="Fjalla One" panose="020B0604020202020204" charset="0"/>
              <a:cs typeface="Fjalla One" panose="020B0604020202020204" charset="0"/>
            </a:endParaRP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FB03E7E2-A3AD-F46A-E294-41757488E16F}"/>
              </a:ext>
            </a:extLst>
          </p:cNvPr>
          <p:cNvSpPr txBox="1">
            <a:spLocks/>
          </p:cNvSpPr>
          <p:nvPr/>
        </p:nvSpPr>
        <p:spPr>
          <a:xfrm>
            <a:off x="6547947" y="768484"/>
            <a:ext cx="2439191" cy="3780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Cible</a:t>
            </a:r>
            <a:endParaRPr lang="fr-CM" dirty="0">
              <a:solidFill>
                <a:schemeClr val="bg2"/>
              </a:solidFill>
              <a:latin typeface="Fjalla One" panose="020B0604020202020204" charset="0"/>
              <a:cs typeface="Fjall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63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2" grpId="0"/>
      <p:bldP spid="14" grpId="0"/>
      <p:bldP spid="15" grpId="0"/>
      <p:bldP spid="24" grpId="0" build="p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34182" y="234376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La méthode agile </a:t>
            </a:r>
            <a:r>
              <a:rPr lang="fr-FR" dirty="0" err="1" smtClean="0"/>
              <a:t>scrum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968" y="807076"/>
            <a:ext cx="3516634" cy="234016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446029" y="3253563"/>
            <a:ext cx="622004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chemeClr val="tx1"/>
                </a:solidFill>
                <a:latin typeface="Fjalla One" panose="020B0604020202020204" charset="0"/>
                <a:cs typeface="Fjalla One" panose="020B0604020202020204" charset="0"/>
              </a:rPr>
              <a:t>La méthode SCRUM se caractérise par une répartition de chacune des tâches à faire. L'équipe trie les fonctionnalités et tâches qu'elle répartit dans des Sprint (durée de cycle de deux semaines).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Illustration de la méthode agile </a:t>
            </a:r>
            <a:r>
              <a:rPr lang="fr-FR" dirty="0" err="1" smtClean="0"/>
              <a:t>scrum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6" y="1190847"/>
            <a:ext cx="7614138" cy="387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345" y="1659960"/>
            <a:ext cx="3786498" cy="279120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392326" y="797443"/>
            <a:ext cx="5433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tx1"/>
                </a:solidFill>
                <a:latin typeface="Fjalla One" panose="020B0604020202020204" charset="0"/>
                <a:cs typeface="Fjalla One" panose="020B0604020202020204" charset="0"/>
              </a:rPr>
              <a:t>ANALYSE ET CONCEPTION</a:t>
            </a:r>
            <a:endParaRPr lang="en-US" sz="3200" dirty="0">
              <a:solidFill>
                <a:schemeClr val="tx1"/>
              </a:solidFill>
              <a:latin typeface="Fjalla One" panose="020B0604020202020204" charset="0"/>
              <a:cs typeface="Fjall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462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uels diagrammes UML pour démarrer son projet ?">
            <a:extLst>
              <a:ext uri="{FF2B5EF4-FFF2-40B4-BE49-F238E27FC236}">
                <a16:creationId xmlns:a16="http://schemas.microsoft.com/office/drawing/2014/main" id="{EAF2E031-7B09-6E12-E991-D77603DED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099" y="1343468"/>
            <a:ext cx="282892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190846" y="3125972"/>
            <a:ext cx="3540641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rgbClr val="262626"/>
                </a:solidFill>
                <a:latin typeface="Fjalla One" panose="020B0604020202020204" charset="0"/>
                <a:cs typeface="Fjalla One" panose="020B0604020202020204" charset="0"/>
              </a:rPr>
              <a:t>un langage de modélisation graphique à base de pictogrammes conçu comme une méthode normalisée de visualisation dans les domaines du développement logiciel et en conception orientée objet</a:t>
            </a:r>
            <a:endParaRPr lang="fr-CM" dirty="0">
              <a:solidFill>
                <a:srgbClr val="262626"/>
              </a:solidFill>
              <a:latin typeface="Fjalla One" panose="020B0604020202020204" charset="0"/>
              <a:cs typeface="Fjalla One" panose="020B0604020202020204" charset="0"/>
            </a:endParaRPr>
          </a:p>
          <a:p>
            <a:endParaRPr lang="en-US" dirty="0"/>
          </a:p>
        </p:txBody>
      </p:sp>
      <p:sp>
        <p:nvSpPr>
          <p:cNvPr id="6" name="Flèche droite 5"/>
          <p:cNvSpPr/>
          <p:nvPr/>
        </p:nvSpPr>
        <p:spPr>
          <a:xfrm>
            <a:off x="5039833" y="1477926"/>
            <a:ext cx="967562" cy="3508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6145618" y="1477926"/>
            <a:ext cx="2041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800" b="1" dirty="0">
                <a:solidFill>
                  <a:srgbClr val="262626"/>
                </a:solidFill>
                <a:latin typeface="Fjalla One" panose="020B0604020202020204" charset="0"/>
                <a:cs typeface="Fjalla One" panose="020B0604020202020204" charset="0"/>
              </a:rPr>
              <a:t>Axe fonctionnel</a:t>
            </a:r>
            <a:endParaRPr lang="fr-CM" sz="1800" b="1" dirty="0">
              <a:solidFill>
                <a:srgbClr val="262626"/>
              </a:solidFill>
              <a:latin typeface="Fjalla One" panose="020B0604020202020204" charset="0"/>
              <a:cs typeface="Fjalla One" panose="020B0604020202020204" charset="0"/>
            </a:endParaRPr>
          </a:p>
          <a:p>
            <a:endParaRPr lang="en-US" dirty="0"/>
          </a:p>
        </p:txBody>
      </p:sp>
      <p:sp>
        <p:nvSpPr>
          <p:cNvPr id="8" name="Flèche droite 7"/>
          <p:cNvSpPr/>
          <p:nvPr/>
        </p:nvSpPr>
        <p:spPr>
          <a:xfrm>
            <a:off x="5039833" y="2981176"/>
            <a:ext cx="967562" cy="3508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/>
          <p:cNvSpPr txBox="1"/>
          <p:nvPr/>
        </p:nvSpPr>
        <p:spPr>
          <a:xfrm>
            <a:off x="6075086" y="2962718"/>
            <a:ext cx="211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800" b="1" dirty="0">
                <a:solidFill>
                  <a:srgbClr val="262626"/>
                </a:solidFill>
                <a:latin typeface="Fjalla One" panose="020B0604020202020204" charset="0"/>
                <a:cs typeface="Fjalla One" panose="020B0604020202020204" charset="0"/>
              </a:rPr>
              <a:t>Axe </a:t>
            </a:r>
            <a:r>
              <a:rPr lang="fr-FR" sz="1800" b="1" dirty="0" smtClean="0">
                <a:solidFill>
                  <a:srgbClr val="262626"/>
                </a:solidFill>
                <a:latin typeface="Fjalla One" panose="020B0604020202020204" charset="0"/>
                <a:cs typeface="Fjalla One" panose="020B0604020202020204" charset="0"/>
              </a:rPr>
              <a:t>dynamique</a:t>
            </a:r>
            <a:endParaRPr lang="fr-CM" sz="1800" b="1" dirty="0">
              <a:solidFill>
                <a:srgbClr val="262626"/>
              </a:solidFill>
              <a:latin typeface="Fjalla One" panose="020B0604020202020204" charset="0"/>
              <a:cs typeface="Fjalla One" panose="020B0604020202020204" charset="0"/>
            </a:endParaRPr>
          </a:p>
        </p:txBody>
      </p:sp>
      <p:sp>
        <p:nvSpPr>
          <p:cNvPr id="10" name="Flèche droite 9"/>
          <p:cNvSpPr/>
          <p:nvPr/>
        </p:nvSpPr>
        <p:spPr>
          <a:xfrm>
            <a:off x="5039833" y="2220322"/>
            <a:ext cx="967562" cy="3508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075086" y="2220322"/>
            <a:ext cx="2041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800" b="1" dirty="0" smtClean="0">
                <a:solidFill>
                  <a:srgbClr val="262626"/>
                </a:solidFill>
                <a:latin typeface="Fjalla One" panose="020B0604020202020204" charset="0"/>
                <a:cs typeface="Fjalla One" panose="020B0604020202020204" charset="0"/>
              </a:rPr>
              <a:t>Axe </a:t>
            </a:r>
            <a:r>
              <a:rPr lang="fr-FR" sz="1800" b="1" dirty="0">
                <a:solidFill>
                  <a:srgbClr val="262626"/>
                </a:solidFill>
                <a:latin typeface="Fjalla One" panose="020B0604020202020204" charset="0"/>
                <a:cs typeface="Fjalla One" panose="020B0604020202020204" charset="0"/>
              </a:rPr>
              <a:t>statique</a:t>
            </a:r>
            <a:endParaRPr lang="fr-CM" sz="1800" b="1" dirty="0">
              <a:solidFill>
                <a:srgbClr val="262626"/>
              </a:solidFill>
              <a:latin typeface="Fjalla One" panose="020B0604020202020204" charset="0"/>
              <a:cs typeface="Fjalla One" panose="020B060402020202020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1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85700" y="526925"/>
            <a:ext cx="7696500" cy="572700"/>
          </a:xfrm>
        </p:spPr>
        <p:txBody>
          <a:bodyPr/>
          <a:lstStyle/>
          <a:p>
            <a:pPr lvl="0"/>
            <a:r>
              <a:rPr lang="fr-FR" sz="2000" b="1" dirty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Axe </a:t>
            </a:r>
            <a:r>
              <a:rPr lang="fr-FR" sz="2000" b="1" dirty="0" smtClean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fonctionnel: diagramme de cas d’utilisation</a:t>
            </a:r>
            <a:r>
              <a:rPr lang="fr-CM" b="1" dirty="0">
                <a:solidFill>
                  <a:srgbClr val="262626"/>
                </a:solidFill>
                <a:latin typeface="Fjalla One" panose="020B0604020202020204" charset="0"/>
                <a:cs typeface="Fjalla One" panose="020B0604020202020204" charset="0"/>
              </a:rPr>
              <a:t/>
            </a:r>
            <a:br>
              <a:rPr lang="fr-CM" b="1" dirty="0">
                <a:solidFill>
                  <a:srgbClr val="262626"/>
                </a:solidFill>
                <a:latin typeface="Fjalla One" panose="020B0604020202020204" charset="0"/>
                <a:cs typeface="Fjalla One" panose="020B0604020202020204" charset="0"/>
              </a:rPr>
            </a:b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03" y="1099625"/>
            <a:ext cx="7633497" cy="41000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85700" y="526925"/>
            <a:ext cx="7696500" cy="572700"/>
          </a:xfrm>
        </p:spPr>
        <p:txBody>
          <a:bodyPr/>
          <a:lstStyle/>
          <a:p>
            <a:pPr lvl="0"/>
            <a:r>
              <a:rPr lang="fr-FR" sz="2000" b="1" dirty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Axe </a:t>
            </a:r>
            <a:r>
              <a:rPr lang="fr-FR" sz="2000" b="1" dirty="0" smtClean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statique: diagramme de classe</a:t>
            </a:r>
            <a:r>
              <a:rPr lang="fr-CM" b="1" dirty="0">
                <a:solidFill>
                  <a:srgbClr val="262626"/>
                </a:solidFill>
                <a:latin typeface="Fjalla One" panose="020B0604020202020204" charset="0"/>
                <a:cs typeface="Fjalla One" panose="020B0604020202020204" charset="0"/>
              </a:rPr>
              <a:t/>
            </a:r>
            <a:br>
              <a:rPr lang="fr-CM" b="1" dirty="0">
                <a:solidFill>
                  <a:srgbClr val="262626"/>
                </a:solidFill>
                <a:latin typeface="Fjalla One" panose="020B0604020202020204" charset="0"/>
                <a:cs typeface="Fjalla One" panose="020B0604020202020204" charset="0"/>
              </a:rPr>
            </a:b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03" y="1329237"/>
            <a:ext cx="7633497" cy="364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51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85700" y="526925"/>
            <a:ext cx="7696500" cy="572700"/>
          </a:xfrm>
        </p:spPr>
        <p:txBody>
          <a:bodyPr/>
          <a:lstStyle/>
          <a:p>
            <a:pPr lvl="0"/>
            <a:r>
              <a:rPr lang="fr-FR" sz="2000" b="1" dirty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Axe </a:t>
            </a:r>
            <a:r>
              <a:rPr lang="fr-FR" sz="2000" b="1" dirty="0" smtClean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statique: diagramme de </a:t>
            </a:r>
            <a:r>
              <a:rPr lang="fr-FR" sz="2000" b="1" dirty="0" err="1" smtClean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sequence</a:t>
            </a:r>
            <a:r>
              <a:rPr lang="fr-CM" b="1" dirty="0">
                <a:solidFill>
                  <a:srgbClr val="262626"/>
                </a:solidFill>
                <a:latin typeface="Fjalla One" panose="020B0604020202020204" charset="0"/>
                <a:cs typeface="Fjalla One" panose="020B0604020202020204" charset="0"/>
              </a:rPr>
              <a:t/>
            </a:r>
            <a:br>
              <a:rPr lang="fr-CM" b="1" dirty="0">
                <a:solidFill>
                  <a:srgbClr val="262626"/>
                </a:solidFill>
                <a:latin typeface="Fjalla One" panose="020B0604020202020204" charset="0"/>
                <a:cs typeface="Fjalla One" panose="020B0604020202020204" charset="0"/>
              </a:rPr>
            </a:br>
            <a:endParaRPr lang="en-US" dirty="0"/>
          </a:p>
        </p:txBody>
      </p:sp>
      <p:grpSp>
        <p:nvGrpSpPr>
          <p:cNvPr id="4" name="Group 63061"/>
          <p:cNvGrpSpPr/>
          <p:nvPr/>
        </p:nvGrpSpPr>
        <p:grpSpPr>
          <a:xfrm>
            <a:off x="1085700" y="1193702"/>
            <a:ext cx="6415931" cy="3937210"/>
            <a:chOff x="-597048" y="27941"/>
            <a:chExt cx="6381975" cy="5034732"/>
          </a:xfrm>
        </p:grpSpPr>
        <p:sp>
          <p:nvSpPr>
            <p:cNvPr id="5" name="Rectangle 4"/>
            <p:cNvSpPr/>
            <p:nvPr/>
          </p:nvSpPr>
          <p:spPr>
            <a:xfrm>
              <a:off x="5734254" y="4838293"/>
              <a:ext cx="50673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3190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6" name="Shape 69923"/>
            <p:cNvSpPr/>
            <p:nvPr/>
          </p:nvSpPr>
          <p:spPr>
            <a:xfrm>
              <a:off x="0" y="4990846"/>
              <a:ext cx="5734177" cy="9144"/>
            </a:xfrm>
            <a:custGeom>
              <a:avLst/>
              <a:gdLst/>
              <a:ahLst/>
              <a:cxnLst/>
              <a:rect l="0" t="0" r="0" b="0"/>
              <a:pathLst>
                <a:path w="5734177" h="9144">
                  <a:moveTo>
                    <a:pt x="0" y="0"/>
                  </a:moveTo>
                  <a:lnTo>
                    <a:pt x="5734177" y="0"/>
                  </a:lnTo>
                  <a:lnTo>
                    <a:pt x="5734177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pic>
          <p:nvPicPr>
            <p:cNvPr id="7" name="Picture 553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597048" y="27941"/>
              <a:ext cx="5734050" cy="4972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6342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2A411220-2B29-53EA-F23F-1350CD1D53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9925" y="1894099"/>
            <a:ext cx="245448" cy="245486"/>
          </a:xfrm>
        </p:spPr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6739B0E6-B7A6-2DE9-75BC-251372794B5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1" name="Espace réservé pour une image  20">
            <a:extLst>
              <a:ext uri="{FF2B5EF4-FFF2-40B4-BE49-F238E27FC236}">
                <a16:creationId xmlns:a16="http://schemas.microsoft.com/office/drawing/2014/main" id="{B5588453-3CFA-0167-E76D-D9E05E17C9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22" name="Espace réservé pour une image  21">
            <a:extLst>
              <a:ext uri="{FF2B5EF4-FFF2-40B4-BE49-F238E27FC236}">
                <a16:creationId xmlns:a16="http://schemas.microsoft.com/office/drawing/2014/main" id="{23141034-A8C3-8BFA-C8B3-17D8C29B5C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23" name="Espace réservé pour une image  22">
            <a:extLst>
              <a:ext uri="{FF2B5EF4-FFF2-40B4-BE49-F238E27FC236}">
                <a16:creationId xmlns:a16="http://schemas.microsoft.com/office/drawing/2014/main" id="{D865599C-6EE4-6891-DA4D-4C27109411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A253697C-0ACE-F51F-9CC2-7273382EB0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CM"/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AFA22104-8A77-1540-A687-4870295A65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fr-CM"/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9696E9DA-EE95-AC92-CFBA-104FE2BCDA4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fr-CM" dirty="0"/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8BD38068-D4D1-E12B-13EF-22F572C5DA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fr-CM"/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35BDE29D-669F-A019-CCCF-B0B53062E46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fr-CM" dirty="0"/>
          </a:p>
        </p:txBody>
      </p: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288023C4-C9AD-F44D-2672-DA38834B10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fr-CM" dirty="0"/>
          </a:p>
        </p:txBody>
      </p:sp>
      <p:pic>
        <p:nvPicPr>
          <p:cNvPr id="38" name="Picture 10">
            <a:extLst>
              <a:ext uri="{FF2B5EF4-FFF2-40B4-BE49-F238E27FC236}">
                <a16:creationId xmlns:a16="http://schemas.microsoft.com/office/drawing/2014/main" id="{EB31214B-F4FE-6696-7E44-B2EB1D32E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41047" y="2848774"/>
            <a:ext cx="284723" cy="28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Espace réservé pour une image  44">
            <a:extLst>
              <a:ext uri="{FF2B5EF4-FFF2-40B4-BE49-F238E27FC236}">
                <a16:creationId xmlns:a16="http://schemas.microsoft.com/office/drawing/2014/main" id="{5C21988B-8B8F-CCA6-5A94-47C93BCA6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695600" y="2275175"/>
            <a:ext cx="245448" cy="245486"/>
          </a:xfrm>
          <a:prstGeom prst="rect">
            <a:avLst/>
          </a:prstGeom>
        </p:spPr>
      </p:pic>
      <p:pic>
        <p:nvPicPr>
          <p:cNvPr id="41" name="Espace réservé pour une image  39">
            <a:extLst>
              <a:ext uri="{FF2B5EF4-FFF2-40B4-BE49-F238E27FC236}">
                <a16:creationId xmlns:a16="http://schemas.microsoft.com/office/drawing/2014/main" id="{4223D873-7F58-5D65-2A0E-85389977C7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803100" y="1567831"/>
            <a:ext cx="245448" cy="245486"/>
          </a:xfrm>
          <a:prstGeom prst="rect">
            <a:avLst/>
          </a:prstGeom>
        </p:spPr>
      </p:pic>
      <p:pic>
        <p:nvPicPr>
          <p:cNvPr id="42" name="Picture 16">
            <a:extLst>
              <a:ext uri="{FF2B5EF4-FFF2-40B4-BE49-F238E27FC236}">
                <a16:creationId xmlns:a16="http://schemas.microsoft.com/office/drawing/2014/main" id="{7AF9A520-023E-88C4-8481-19D0A0A71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5521" y="2247224"/>
            <a:ext cx="439966" cy="31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texte 58">
            <a:extLst>
              <a:ext uri="{FF2B5EF4-FFF2-40B4-BE49-F238E27FC236}">
                <a16:creationId xmlns:a16="http://schemas.microsoft.com/office/drawing/2014/main" id="{8D716919-73CE-873E-105B-19A6C0D562D4}"/>
              </a:ext>
            </a:extLst>
          </p:cNvPr>
          <p:cNvSpPr txBox="1">
            <a:spLocks/>
          </p:cNvSpPr>
          <p:nvPr/>
        </p:nvSpPr>
        <p:spPr>
          <a:xfrm>
            <a:off x="3027470" y="4140620"/>
            <a:ext cx="3089062" cy="29346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228603" indent="-228603" algn="ctr" defTabSz="914411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67" kern="1200" baseline="0">
                <a:solidFill>
                  <a:schemeClr val="tx2"/>
                </a:solidFill>
                <a:latin typeface="Ubuntu Medium" panose="020B0604030602030204" pitchFamily="34" charset="0"/>
                <a:ea typeface="+mn-ea"/>
                <a:cs typeface="+mn-cs"/>
              </a:defRPr>
            </a:lvl1pPr>
            <a:lvl2pPr marL="68580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14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20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26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32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Outils de conception</a:t>
            </a:r>
            <a:endParaRPr lang="fr-CM" sz="1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Espace réservé du texte 60">
            <a:extLst>
              <a:ext uri="{FF2B5EF4-FFF2-40B4-BE49-F238E27FC236}">
                <a16:creationId xmlns:a16="http://schemas.microsoft.com/office/drawing/2014/main" id="{F2104477-B7D9-D4F9-8998-082F604333F8}"/>
              </a:ext>
            </a:extLst>
          </p:cNvPr>
          <p:cNvSpPr txBox="1">
            <a:spLocks/>
          </p:cNvSpPr>
          <p:nvPr/>
        </p:nvSpPr>
        <p:spPr>
          <a:xfrm>
            <a:off x="5872115" y="3072142"/>
            <a:ext cx="2304485" cy="27227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228603" indent="-228603" algn="l" defTabSz="914411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67" kern="1200" baseline="0">
                <a:solidFill>
                  <a:schemeClr val="tx2"/>
                </a:solidFill>
                <a:latin typeface="Ubuntu Medium" panose="020B0604030602030204" pitchFamily="34" charset="0"/>
                <a:ea typeface="+mn-ea"/>
                <a:cs typeface="+mn-cs"/>
              </a:defRPr>
            </a:lvl1pPr>
            <a:lvl2pPr marL="68580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14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20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26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32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Node.JS</a:t>
            </a:r>
            <a:endParaRPr lang="fr-CM" sz="1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Espace réservé du texte 62">
            <a:extLst>
              <a:ext uri="{FF2B5EF4-FFF2-40B4-BE49-F238E27FC236}">
                <a16:creationId xmlns:a16="http://schemas.microsoft.com/office/drawing/2014/main" id="{53C7224B-78D8-AD64-EA93-61978F817C2F}"/>
              </a:ext>
            </a:extLst>
          </p:cNvPr>
          <p:cNvSpPr txBox="1">
            <a:spLocks/>
          </p:cNvSpPr>
          <p:nvPr/>
        </p:nvSpPr>
        <p:spPr>
          <a:xfrm>
            <a:off x="5872114" y="2077808"/>
            <a:ext cx="2304485" cy="27227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228603" indent="-228603" algn="l" defTabSz="914411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67" kern="1200" baseline="0">
                <a:solidFill>
                  <a:schemeClr val="tx2"/>
                </a:solidFill>
                <a:latin typeface="Ubuntu Medium" panose="020B0604030602030204" pitchFamily="34" charset="0"/>
                <a:ea typeface="+mn-ea"/>
                <a:cs typeface="+mn-cs"/>
              </a:defRPr>
            </a:lvl1pPr>
            <a:lvl2pPr marL="68580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14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20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26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32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M" sz="14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Chakra </a:t>
            </a:r>
            <a:r>
              <a:rPr lang="fr-CM" sz="1400" dirty="0" err="1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endParaRPr lang="fr-CM" sz="1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Espace réservé du texte 8192">
            <a:extLst>
              <a:ext uri="{FF2B5EF4-FFF2-40B4-BE49-F238E27FC236}">
                <a16:creationId xmlns:a16="http://schemas.microsoft.com/office/drawing/2014/main" id="{7B23B244-BE42-D609-5E3D-78179BC42FEE}"/>
              </a:ext>
            </a:extLst>
          </p:cNvPr>
          <p:cNvSpPr txBox="1">
            <a:spLocks/>
          </p:cNvSpPr>
          <p:nvPr/>
        </p:nvSpPr>
        <p:spPr>
          <a:xfrm>
            <a:off x="5505487" y="1055343"/>
            <a:ext cx="2304485" cy="27227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228603" indent="-228603" algn="l" defTabSz="914411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67" kern="1200" baseline="0">
                <a:solidFill>
                  <a:schemeClr val="tx2"/>
                </a:solidFill>
                <a:latin typeface="Ubuntu Medium" panose="020B0604030602030204" pitchFamily="34" charset="0"/>
                <a:ea typeface="+mn-ea"/>
                <a:cs typeface="+mn-cs"/>
              </a:defRPr>
            </a:lvl1pPr>
            <a:lvl2pPr marL="68580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14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20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26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32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endParaRPr lang="fr-CM" sz="1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Espace réservé du texte 8195">
            <a:extLst>
              <a:ext uri="{FF2B5EF4-FFF2-40B4-BE49-F238E27FC236}">
                <a16:creationId xmlns:a16="http://schemas.microsoft.com/office/drawing/2014/main" id="{DE959D4B-B5CD-7D45-0189-AC74BAAEBCBE}"/>
              </a:ext>
            </a:extLst>
          </p:cNvPr>
          <p:cNvSpPr txBox="1">
            <a:spLocks/>
          </p:cNvSpPr>
          <p:nvPr/>
        </p:nvSpPr>
        <p:spPr>
          <a:xfrm>
            <a:off x="1240757" y="1065007"/>
            <a:ext cx="2304485" cy="26261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228603" indent="-228603" algn="r" defTabSz="914411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67" kern="1200" baseline="0">
                <a:solidFill>
                  <a:schemeClr val="tx2"/>
                </a:solidFill>
                <a:latin typeface="Ubuntu Medium" panose="020B0604030602030204" pitchFamily="34" charset="0"/>
                <a:ea typeface="+mn-ea"/>
                <a:cs typeface="+mn-cs"/>
              </a:defRPr>
            </a:lvl1pPr>
            <a:lvl2pPr marL="68580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14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20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26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32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err="1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jira</a:t>
            </a:r>
            <a:endParaRPr lang="fr-CM" sz="1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Espace réservé du texte 8197">
            <a:extLst>
              <a:ext uri="{FF2B5EF4-FFF2-40B4-BE49-F238E27FC236}">
                <a16:creationId xmlns:a16="http://schemas.microsoft.com/office/drawing/2014/main" id="{1269C21A-5789-5895-C383-211B6861DEBB}"/>
              </a:ext>
            </a:extLst>
          </p:cNvPr>
          <p:cNvSpPr txBox="1">
            <a:spLocks/>
          </p:cNvSpPr>
          <p:nvPr/>
        </p:nvSpPr>
        <p:spPr>
          <a:xfrm>
            <a:off x="939534" y="2110790"/>
            <a:ext cx="2304485" cy="26261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228603" indent="-228603" algn="r" defTabSz="914411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67" kern="1200" baseline="0">
                <a:solidFill>
                  <a:schemeClr val="tx2"/>
                </a:solidFill>
                <a:latin typeface="Ubuntu Medium" panose="020B0604030602030204" pitchFamily="34" charset="0"/>
                <a:ea typeface="+mn-ea"/>
                <a:cs typeface="+mn-cs"/>
              </a:defRPr>
            </a:lvl1pPr>
            <a:lvl2pPr marL="68580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14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20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26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32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  <a:endParaRPr lang="fr-CM" sz="1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4" name="Espace réservé du texte 8199">
            <a:extLst>
              <a:ext uri="{FF2B5EF4-FFF2-40B4-BE49-F238E27FC236}">
                <a16:creationId xmlns:a16="http://schemas.microsoft.com/office/drawing/2014/main" id="{772C0E1E-98BD-FF59-1DAA-803228FEA422}"/>
              </a:ext>
            </a:extLst>
          </p:cNvPr>
          <p:cNvSpPr txBox="1">
            <a:spLocks/>
          </p:cNvSpPr>
          <p:nvPr/>
        </p:nvSpPr>
        <p:spPr>
          <a:xfrm>
            <a:off x="979699" y="3105389"/>
            <a:ext cx="2304485" cy="26261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228603" indent="-228603" algn="r" defTabSz="914411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67" kern="1200" baseline="0">
                <a:solidFill>
                  <a:schemeClr val="tx2"/>
                </a:solidFill>
                <a:latin typeface="Ubuntu Medium" panose="020B0604030602030204" pitchFamily="34" charset="0"/>
                <a:ea typeface="+mn-ea"/>
                <a:cs typeface="+mn-cs"/>
              </a:defRPr>
            </a:lvl1pPr>
            <a:lvl2pPr marL="68580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14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20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26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32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err="1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fr-CM" sz="1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03" name="Picture 20">
            <a:extLst>
              <a:ext uri="{FF2B5EF4-FFF2-40B4-BE49-F238E27FC236}">
                <a16:creationId xmlns:a16="http://schemas.microsoft.com/office/drawing/2014/main" id="{D215E0F8-7046-9B78-C0C9-520FDA46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3772" y="1614251"/>
            <a:ext cx="277207" cy="29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Image 20">
            <a:extLst>
              <a:ext uri="{FF2B5EF4-FFF2-40B4-BE49-F238E27FC236}">
                <a16:creationId xmlns:a16="http://schemas.microsoft.com/office/drawing/2014/main" id="{1E4EDA6F-BE93-2E1C-DAA4-7762C7DF03BB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" r="161"/>
          <a:stretch>
            <a:fillRect/>
          </a:stretch>
        </p:blipFill>
        <p:spPr bwMode="auto">
          <a:xfrm>
            <a:off x="4785459" y="2833607"/>
            <a:ext cx="366570" cy="3846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91675" y="335636"/>
            <a:ext cx="7696500" cy="572700"/>
          </a:xfrm>
        </p:spPr>
        <p:txBody>
          <a:bodyPr/>
          <a:lstStyle/>
          <a:p>
            <a:r>
              <a:rPr lang="fr-FR" dirty="0" smtClean="0"/>
              <a:t>                                    </a:t>
            </a:r>
            <a:r>
              <a:rPr lang="fr-FR" sz="3200" dirty="0" smtClean="0"/>
              <a:t>conception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2400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9773" y="340495"/>
            <a:ext cx="7696500" cy="572700"/>
          </a:xfrm>
        </p:spPr>
        <p:txBody>
          <a:bodyPr/>
          <a:lstStyle/>
          <a:p>
            <a:pPr lvl="0"/>
            <a:r>
              <a:rPr lang="fr-CM" sz="4400" b="1" dirty="0" smtClean="0">
                <a:solidFill>
                  <a:srgbClr val="262626"/>
                </a:solidFill>
                <a:latin typeface="Fjalla One" panose="020B0604020202020204" charset="0"/>
                <a:cs typeface="Fjalla One" panose="020B0604020202020204" charset="0"/>
              </a:rPr>
              <a:t>Cas pratique</a:t>
            </a:r>
            <a:r>
              <a:rPr lang="fr-CM" b="1" dirty="0">
                <a:solidFill>
                  <a:srgbClr val="262626"/>
                </a:solidFill>
                <a:latin typeface="Fjalla One" panose="020B0604020202020204" charset="0"/>
                <a:cs typeface="Fjalla One" panose="020B0604020202020204" charset="0"/>
              </a:rPr>
              <a:t/>
            </a:r>
            <a:br>
              <a:rPr lang="fr-CM" b="1" dirty="0">
                <a:solidFill>
                  <a:srgbClr val="262626"/>
                </a:solidFill>
                <a:latin typeface="Fjalla One" panose="020B0604020202020204" charset="0"/>
                <a:cs typeface="Fjalla One" panose="020B0604020202020204" charset="0"/>
              </a:rPr>
            </a:b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173" y="1340527"/>
            <a:ext cx="4856085" cy="320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5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4403862" y="1794876"/>
            <a:ext cx="4212855" cy="2821985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28565" y="579112"/>
            <a:ext cx="469754" cy="496203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43848" y="1260359"/>
            <a:ext cx="480965" cy="534517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68" y="191974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691998" y="2012592"/>
            <a:ext cx="493004" cy="554816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406" y="3000964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256031" y="356616"/>
            <a:ext cx="3266093" cy="3842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Plan de presentation</a:t>
            </a:r>
            <a:endParaRPr sz="2400" dirty="0"/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421420" y="54611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2"/>
                </a:solidFill>
              </a:rPr>
              <a:t>INTRODUCTION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399051" y="1177781"/>
            <a:ext cx="3840223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2"/>
                </a:solidFill>
              </a:rPr>
              <a:t>PRESENTATION DE L’ENTREPRISE ET DEROULEMENT DU STAGE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417695" y="2042196"/>
            <a:ext cx="3033006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2"/>
                </a:solidFill>
              </a:rPr>
              <a:t>CAHIER DE CHARGE ET METHODOLOGIE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736221" y="643084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I</a:t>
            </a:r>
            <a:endParaRPr sz="1200" dirty="0"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793681" y="1371773"/>
            <a:ext cx="381280" cy="2562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II</a:t>
            </a:r>
            <a:endParaRPr sz="1200" dirty="0"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760317" y="2143799"/>
            <a:ext cx="381280" cy="2216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IIi</a:t>
            </a:r>
            <a:endParaRPr sz="1200" dirty="0"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733309" y="4042228"/>
            <a:ext cx="364798" cy="935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04</a:t>
            </a:r>
            <a:endParaRPr sz="1200" dirty="0"/>
          </a:p>
        </p:txBody>
      </p:sp>
      <p:grpSp>
        <p:nvGrpSpPr>
          <p:cNvPr id="260" name="Google Shape;2122;p37"/>
          <p:cNvGrpSpPr/>
          <p:nvPr/>
        </p:nvGrpSpPr>
        <p:grpSpPr>
          <a:xfrm>
            <a:off x="675011" y="2786089"/>
            <a:ext cx="493004" cy="554816"/>
            <a:chOff x="731647" y="2728277"/>
            <a:chExt cx="635100" cy="734984"/>
          </a:xfrm>
        </p:grpSpPr>
        <p:grpSp>
          <p:nvGrpSpPr>
            <p:cNvPr id="261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66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125;p37"/>
              <p:cNvSpPr/>
              <p:nvPr/>
            </p:nvSpPr>
            <p:spPr>
              <a:xfrm>
                <a:off x="1001406" y="3000964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63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64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65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68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360526" y="4169275"/>
            <a:ext cx="3033006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2"/>
                </a:solidFill>
              </a:rPr>
              <a:t>CONCLOSION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69" name="Google Shape;2149;p37"/>
          <p:cNvSpPr txBox="1">
            <a:spLocks/>
          </p:cNvSpPr>
          <p:nvPr/>
        </p:nvSpPr>
        <p:spPr>
          <a:xfrm>
            <a:off x="707790" y="2917958"/>
            <a:ext cx="381280" cy="22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1200" dirty="0" smtClean="0"/>
              <a:t>IV</a:t>
            </a:r>
            <a:endParaRPr lang="en" sz="1200" dirty="0"/>
          </a:p>
        </p:txBody>
      </p:sp>
      <p:grpSp>
        <p:nvGrpSpPr>
          <p:cNvPr id="272" name="Google Shape;2122;p37"/>
          <p:cNvGrpSpPr/>
          <p:nvPr/>
        </p:nvGrpSpPr>
        <p:grpSpPr>
          <a:xfrm>
            <a:off x="655254" y="3486767"/>
            <a:ext cx="493004" cy="554816"/>
            <a:chOff x="731647" y="2728277"/>
            <a:chExt cx="635100" cy="734984"/>
          </a:xfrm>
        </p:grpSpPr>
        <p:grpSp>
          <p:nvGrpSpPr>
            <p:cNvPr id="27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78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125;p37"/>
              <p:cNvSpPr/>
              <p:nvPr/>
            </p:nvSpPr>
            <p:spPr>
              <a:xfrm>
                <a:off x="1001406" y="3000964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75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6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7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80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370857" y="3502881"/>
            <a:ext cx="3033006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2"/>
                </a:solidFill>
              </a:rPr>
              <a:t>RESULTAT OBTENU ET TEST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81" name="Google Shape;2149;p37"/>
          <p:cNvSpPr txBox="1">
            <a:spLocks/>
          </p:cNvSpPr>
          <p:nvPr/>
        </p:nvSpPr>
        <p:spPr>
          <a:xfrm>
            <a:off x="688033" y="3618636"/>
            <a:ext cx="381280" cy="22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1200" dirty="0"/>
              <a:t>V</a:t>
            </a:r>
          </a:p>
        </p:txBody>
      </p:sp>
      <p:grpSp>
        <p:nvGrpSpPr>
          <p:cNvPr id="282" name="Google Shape;2122;p37"/>
          <p:cNvGrpSpPr/>
          <p:nvPr/>
        </p:nvGrpSpPr>
        <p:grpSpPr>
          <a:xfrm>
            <a:off x="638433" y="4135810"/>
            <a:ext cx="493004" cy="554816"/>
            <a:chOff x="731647" y="2728277"/>
            <a:chExt cx="635100" cy="734984"/>
          </a:xfrm>
        </p:grpSpPr>
        <p:grpSp>
          <p:nvGrpSpPr>
            <p:cNvPr id="28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88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125;p37"/>
              <p:cNvSpPr/>
              <p:nvPr/>
            </p:nvSpPr>
            <p:spPr>
              <a:xfrm>
                <a:off x="1001406" y="3000964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85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6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7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90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357617" y="2870307"/>
            <a:ext cx="3033006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2"/>
                </a:solidFill>
              </a:rPr>
              <a:t>ANALYSE ET CONCEPTION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91" name="Google Shape;2149;p37"/>
          <p:cNvSpPr txBox="1">
            <a:spLocks/>
          </p:cNvSpPr>
          <p:nvPr/>
        </p:nvSpPr>
        <p:spPr>
          <a:xfrm>
            <a:off x="697801" y="4275046"/>
            <a:ext cx="381280" cy="22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1200" dirty="0" smtClean="0"/>
              <a:t>IX</a:t>
            </a:r>
            <a:endParaRPr lang="en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" grpId="0" build="p"/>
      <p:bldP spid="2141" grpId="0" build="p"/>
      <p:bldP spid="2143" grpId="0" build="p"/>
      <p:bldP spid="2147" grpId="0"/>
      <p:bldP spid="2148" grpId="0"/>
      <p:bldP spid="2149" grpId="0"/>
      <p:bldP spid="268" grpId="0" build="p"/>
      <p:bldP spid="269" grpId="0"/>
      <p:bldP spid="280" grpId="0" build="p"/>
      <p:bldP spid="281" grpId="0"/>
      <p:bldP spid="290" grpId="0" build="p"/>
      <p:bldP spid="29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c 9">
            <a:extLst>
              <a:ext uri="{FF2B5EF4-FFF2-40B4-BE49-F238E27FC236}">
                <a16:creationId xmlns:a16="http://schemas.microsoft.com/office/drawing/2014/main" id="{50155F17-08CD-DBC2-A37B-5A4022BB40D9}"/>
              </a:ext>
            </a:extLst>
          </p:cNvPr>
          <p:cNvSpPr/>
          <p:nvPr/>
        </p:nvSpPr>
        <p:spPr>
          <a:xfrm>
            <a:off x="4146715" y="870011"/>
            <a:ext cx="2563189" cy="3604467"/>
          </a:xfrm>
          <a:prstGeom prst="arc">
            <a:avLst>
              <a:gd name="adj1" fmla="val 5663083"/>
              <a:gd name="adj2" fmla="val 16015110"/>
            </a:avLst>
          </a:prstGeom>
          <a:ln w="889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M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382D11C-E8A2-4424-45F9-A0DBEE42DD7E}"/>
              </a:ext>
            </a:extLst>
          </p:cNvPr>
          <p:cNvSpPr/>
          <p:nvPr/>
        </p:nvSpPr>
        <p:spPr>
          <a:xfrm>
            <a:off x="4025099" y="2659536"/>
            <a:ext cx="295421" cy="295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M"/>
          </a:p>
        </p:txBody>
      </p:sp>
      <p:cxnSp>
        <p:nvCxnSpPr>
          <p:cNvPr id="12" name="Connecteur : en angle 13">
            <a:extLst>
              <a:ext uri="{FF2B5EF4-FFF2-40B4-BE49-F238E27FC236}">
                <a16:creationId xmlns:a16="http://schemas.microsoft.com/office/drawing/2014/main" id="{3E2545F7-6016-C64F-C8CE-58669E0BEEF9}"/>
              </a:ext>
            </a:extLst>
          </p:cNvPr>
          <p:cNvCxnSpPr>
            <a:cxnSpLocks/>
          </p:cNvCxnSpPr>
          <p:nvPr/>
        </p:nvCxnSpPr>
        <p:spPr>
          <a:xfrm flipV="1">
            <a:off x="4734751" y="3168814"/>
            <a:ext cx="4233202" cy="1144917"/>
          </a:xfrm>
          <a:prstGeom prst="bentConnector3">
            <a:avLst>
              <a:gd name="adj1" fmla="val 44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4F544641-45A2-166B-0AE4-C1F4C0A2494C}"/>
              </a:ext>
            </a:extLst>
          </p:cNvPr>
          <p:cNvSpPr txBox="1"/>
          <p:nvPr/>
        </p:nvSpPr>
        <p:spPr>
          <a:xfrm flipH="1">
            <a:off x="4866058" y="2695519"/>
            <a:ext cx="2110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accent3">
                    <a:lumMod val="50000"/>
                  </a:schemeClr>
                </a:solidFill>
                <a:latin typeface="Fjalla One" panose="020B0604020202020204" charset="0"/>
                <a:cs typeface="Fjalla One" panose="020B0604020202020204" charset="0"/>
              </a:rPr>
              <a:t>Acquis</a:t>
            </a:r>
            <a:endParaRPr lang="fr-CM" sz="2000" b="1" dirty="0">
              <a:solidFill>
                <a:schemeClr val="accent3">
                  <a:lumMod val="50000"/>
                </a:schemeClr>
              </a:solidFill>
              <a:latin typeface="Fjalla One" panose="020B0604020202020204" charset="0"/>
              <a:cs typeface="Fjalla One" panose="020B060402020202020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12388B3-312B-10BB-DF7E-02C7FEAABDF2}"/>
              </a:ext>
            </a:extLst>
          </p:cNvPr>
          <p:cNvSpPr txBox="1"/>
          <p:nvPr/>
        </p:nvSpPr>
        <p:spPr>
          <a:xfrm>
            <a:off x="5587559" y="3221482"/>
            <a:ext cx="38404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262626"/>
                </a:solidFill>
                <a:latin typeface="Fjalla One" panose="020B0604020202020204" charset="0"/>
                <a:cs typeface="Fjalla One" panose="020B0604020202020204" charset="0"/>
              </a:rPr>
              <a:t>Compétences professionnels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262626"/>
                </a:solidFill>
                <a:latin typeface="Fjalla One" panose="020B0604020202020204" charset="0"/>
                <a:cs typeface="Fjalla One" panose="020B0604020202020204" charset="0"/>
              </a:rPr>
              <a:t>Compétences personnels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262626"/>
                </a:solidFill>
                <a:latin typeface="Fjalla One" panose="020B0604020202020204" charset="0"/>
                <a:cs typeface="Fjalla One" panose="020B0604020202020204" charset="0"/>
              </a:rPr>
              <a:t>Compétences organisationnels</a:t>
            </a:r>
          </a:p>
          <a:p>
            <a:endParaRPr lang="fr-CM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E3B7D62-8074-0EFB-1528-C3C469C08F22}"/>
              </a:ext>
            </a:extLst>
          </p:cNvPr>
          <p:cNvSpPr/>
          <p:nvPr/>
        </p:nvSpPr>
        <p:spPr>
          <a:xfrm>
            <a:off x="4587041" y="3997718"/>
            <a:ext cx="295421" cy="295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M"/>
          </a:p>
        </p:txBody>
      </p:sp>
      <p:cxnSp>
        <p:nvCxnSpPr>
          <p:cNvPr id="16" name="Connecteur : en angle 23">
            <a:extLst>
              <a:ext uri="{FF2B5EF4-FFF2-40B4-BE49-F238E27FC236}">
                <a16:creationId xmlns:a16="http://schemas.microsoft.com/office/drawing/2014/main" id="{1E44A993-E9F3-D816-EF33-1F5E1532B0B3}"/>
              </a:ext>
            </a:extLst>
          </p:cNvPr>
          <p:cNvCxnSpPr>
            <a:cxnSpLocks/>
          </p:cNvCxnSpPr>
          <p:nvPr/>
        </p:nvCxnSpPr>
        <p:spPr>
          <a:xfrm rot="10800000">
            <a:off x="264771" y="2214141"/>
            <a:ext cx="3881944" cy="5835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623FFD10-931E-FED6-2554-7D440E72BB36}"/>
              </a:ext>
            </a:extLst>
          </p:cNvPr>
          <p:cNvSpPr txBox="1"/>
          <p:nvPr/>
        </p:nvSpPr>
        <p:spPr>
          <a:xfrm flipH="1">
            <a:off x="465747" y="1782339"/>
            <a:ext cx="3384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accent3">
                    <a:lumMod val="50000"/>
                  </a:schemeClr>
                </a:solidFill>
                <a:latin typeface="Fjalla One" panose="020B0604020202020204" charset="0"/>
                <a:cs typeface="Fjalla One" panose="020B0604020202020204" charset="0"/>
              </a:rPr>
              <a:t>Niveaux d’aboutissement</a:t>
            </a:r>
            <a:endParaRPr lang="fr-CM" sz="2000" b="1" dirty="0">
              <a:solidFill>
                <a:schemeClr val="accent3">
                  <a:lumMod val="50000"/>
                </a:schemeClr>
              </a:solidFill>
              <a:latin typeface="Fjalla One" panose="020B0604020202020204" charset="0"/>
              <a:cs typeface="Fjalla One" panose="020B060402020202020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CE217DC-3557-9817-B739-DF5EEFB2E9D7}"/>
              </a:ext>
            </a:extLst>
          </p:cNvPr>
          <p:cNvSpPr txBox="1"/>
          <p:nvPr/>
        </p:nvSpPr>
        <p:spPr>
          <a:xfrm>
            <a:off x="9722" y="2343619"/>
            <a:ext cx="199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262626"/>
                </a:solidFill>
                <a:latin typeface="Fjalla One" panose="020B0604020202020204" charset="0"/>
                <a:cs typeface="Fjalla One" panose="020B0604020202020204" charset="0"/>
              </a:rPr>
              <a:t>En terme de pourcentage, l’application est opérationnelle à 100%</a:t>
            </a:r>
            <a:endParaRPr lang="fr-CM" sz="1200" dirty="0">
              <a:solidFill>
                <a:srgbClr val="262626"/>
              </a:solidFill>
              <a:latin typeface="Fjalla One" panose="020B0604020202020204" charset="0"/>
              <a:cs typeface="Fjalla One" panose="020B0604020202020204" charset="0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53A685B-33EA-76B0-4BF2-DCE04BF93859}"/>
              </a:ext>
            </a:extLst>
          </p:cNvPr>
          <p:cNvSpPr/>
          <p:nvPr/>
        </p:nvSpPr>
        <p:spPr>
          <a:xfrm>
            <a:off x="4146715" y="1686973"/>
            <a:ext cx="295421" cy="295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M"/>
          </a:p>
        </p:txBody>
      </p:sp>
      <p:cxnSp>
        <p:nvCxnSpPr>
          <p:cNvPr id="20" name="Connecteur : en angle 46">
            <a:extLst>
              <a:ext uri="{FF2B5EF4-FFF2-40B4-BE49-F238E27FC236}">
                <a16:creationId xmlns:a16="http://schemas.microsoft.com/office/drawing/2014/main" id="{DCDD02FE-1CA4-6488-6D12-096E9CD23C1E}"/>
              </a:ext>
            </a:extLst>
          </p:cNvPr>
          <p:cNvCxnSpPr>
            <a:cxnSpLocks/>
          </p:cNvCxnSpPr>
          <p:nvPr/>
        </p:nvCxnSpPr>
        <p:spPr>
          <a:xfrm>
            <a:off x="4227326" y="1818110"/>
            <a:ext cx="5501453" cy="905100"/>
          </a:xfrm>
          <a:prstGeom prst="bentConnector3">
            <a:avLst>
              <a:gd name="adj1" fmla="val 287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C64476C3-39FD-2AC3-0019-A51BE3C927A3}"/>
              </a:ext>
            </a:extLst>
          </p:cNvPr>
          <p:cNvSpPr txBox="1"/>
          <p:nvPr/>
        </p:nvSpPr>
        <p:spPr>
          <a:xfrm flipH="1">
            <a:off x="6216952" y="1058533"/>
            <a:ext cx="2110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accent3">
                    <a:lumMod val="50000"/>
                  </a:schemeClr>
                </a:solidFill>
                <a:latin typeface="Fjalla One" panose="020B0604020202020204" charset="0"/>
                <a:cs typeface="Fjalla One" panose="020B0604020202020204" charset="0"/>
              </a:rPr>
              <a:t>Perspectives</a:t>
            </a:r>
            <a:endParaRPr lang="fr-CM" sz="2000" b="1" dirty="0">
              <a:solidFill>
                <a:schemeClr val="accent3">
                  <a:lumMod val="50000"/>
                </a:schemeClr>
              </a:solidFill>
              <a:latin typeface="Fjalla One" panose="020B0604020202020204" charset="0"/>
              <a:cs typeface="Fjalla One" panose="020B060402020202020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13F1DC3-F36D-C640-CB1C-EA9A14119C38}"/>
              </a:ext>
            </a:extLst>
          </p:cNvPr>
          <p:cNvSpPr txBox="1"/>
          <p:nvPr/>
        </p:nvSpPr>
        <p:spPr>
          <a:xfrm>
            <a:off x="5882004" y="1692331"/>
            <a:ext cx="32192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262626"/>
                </a:solidFill>
                <a:latin typeface="Fjalla One" panose="020B0604020202020204" charset="0"/>
                <a:cs typeface="Fjalla One" panose="020B0604020202020204" charset="0"/>
              </a:rPr>
              <a:t>Décrocher un stage professionnel </a:t>
            </a:r>
            <a:endParaRPr lang="fr-CM" dirty="0" smtClean="0">
              <a:solidFill>
                <a:srgbClr val="262626"/>
              </a:solidFill>
              <a:latin typeface="Fjalla One" panose="020B0604020202020204" charset="0"/>
              <a:cs typeface="Fjalla One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CM" dirty="0" smtClean="0">
                <a:solidFill>
                  <a:srgbClr val="262626"/>
                </a:solidFill>
                <a:latin typeface="Fjalla One" panose="020B0604020202020204" charset="0"/>
                <a:cs typeface="Fjalla One" panose="020B0604020202020204" charset="0"/>
              </a:rPr>
              <a:t>Poursuivre les étude pour en apprendre davantage afin de pouvoir obtenir un poste de qualité</a:t>
            </a:r>
            <a:endParaRPr lang="fr-CM" dirty="0">
              <a:solidFill>
                <a:srgbClr val="262626"/>
              </a:solidFill>
              <a:latin typeface="Fjalla One" panose="020B0604020202020204" charset="0"/>
              <a:cs typeface="Fjalla One" panose="020B0604020202020204" charset="0"/>
            </a:endParaRPr>
          </a:p>
        </p:txBody>
      </p:sp>
      <p:sp>
        <p:nvSpPr>
          <p:cNvPr id="28" name="Titre 1"/>
          <p:cNvSpPr>
            <a:spLocks noGrp="1"/>
          </p:cNvSpPr>
          <p:nvPr>
            <p:ph type="title"/>
          </p:nvPr>
        </p:nvSpPr>
        <p:spPr>
          <a:xfrm>
            <a:off x="1018153" y="389219"/>
            <a:ext cx="4333569" cy="572700"/>
          </a:xfrm>
        </p:spPr>
        <p:txBody>
          <a:bodyPr/>
          <a:lstStyle/>
          <a:p>
            <a:pPr lvl="0"/>
            <a:r>
              <a:rPr lang="fr-CM" sz="2400" b="1" dirty="0" smtClean="0">
                <a:solidFill>
                  <a:schemeClr val="tx1"/>
                </a:solidFill>
                <a:latin typeface="Fjalla One" panose="020B0604020202020204" charset="0"/>
                <a:cs typeface="Fjalla One" panose="020B0604020202020204" charset="0"/>
              </a:rPr>
              <a:t>CONCLUSION</a:t>
            </a:r>
            <a:r>
              <a:rPr lang="fr-CM" sz="2400" b="1" u="sng" dirty="0">
                <a:solidFill>
                  <a:srgbClr val="262626"/>
                </a:solidFill>
                <a:latin typeface="Fjalla One" panose="020B0604020202020204" charset="0"/>
                <a:cs typeface="Fjalla One" panose="020B0604020202020204" charset="0"/>
              </a:rPr>
              <a:t/>
            </a:r>
            <a:br>
              <a:rPr lang="fr-CM" sz="2400" b="1" u="sng" dirty="0">
                <a:solidFill>
                  <a:srgbClr val="262626"/>
                </a:solidFill>
                <a:latin typeface="Fjalla One" panose="020B0604020202020204" charset="0"/>
                <a:cs typeface="Fjalla One" panose="020B0604020202020204" charset="0"/>
              </a:rPr>
            </a:br>
            <a:endParaRPr lang="en-US" sz="2400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/>
      <p:bldP spid="14" grpId="0"/>
      <p:bldP spid="15" grpId="0" animBg="1"/>
      <p:bldP spid="17" grpId="0"/>
      <p:bldP spid="18" grpId="0"/>
      <p:bldP spid="19" grpId="0" animBg="1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4688730" y="1822540"/>
            <a:ext cx="4026379" cy="1328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0" dirty="0" smtClean="0">
                <a:solidFill>
                  <a:schemeClr val="dk2"/>
                </a:solidFill>
              </a:rPr>
              <a:t>INTRODUCTION</a:t>
            </a:r>
            <a:endParaRPr sz="5000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1274971" y="435724"/>
            <a:ext cx="61354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PRESENTATION DE L’ENTREPRISE D’ACCUEIL</a:t>
            </a:r>
            <a:endParaRPr dirty="0"/>
          </a:p>
        </p:txBody>
      </p:sp>
      <p:grpSp>
        <p:nvGrpSpPr>
          <p:cNvPr id="2739" name="Google Shape;2739;p51"/>
          <p:cNvGrpSpPr/>
          <p:nvPr/>
        </p:nvGrpSpPr>
        <p:grpSpPr>
          <a:xfrm>
            <a:off x="1980375" y="1074788"/>
            <a:ext cx="5183250" cy="3541786"/>
            <a:chOff x="277900" y="420125"/>
            <a:chExt cx="6852525" cy="4682425"/>
          </a:xfrm>
        </p:grpSpPr>
        <p:sp>
          <p:nvSpPr>
            <p:cNvPr id="2740" name="Google Shape;2740;p51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5495189" y="2811226"/>
            <a:ext cx="203374" cy="179736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830965" y="2799136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4917834" y="2603164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39"/>
          <p:cNvGrpSpPr/>
          <p:nvPr/>
        </p:nvGrpSpPr>
        <p:grpSpPr>
          <a:xfrm>
            <a:off x="4028587" y="388533"/>
            <a:ext cx="1731464" cy="1679127"/>
            <a:chOff x="5858381" y="582637"/>
            <a:chExt cx="1915500" cy="1915500"/>
          </a:xfrm>
        </p:grpSpPr>
        <p:sp>
          <p:nvSpPr>
            <p:cNvPr id="2163" name="Google Shape;2163;p39"/>
            <p:cNvSpPr/>
            <p:nvPr/>
          </p:nvSpPr>
          <p:spPr>
            <a:xfrm>
              <a:off x="5858381" y="582637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6060051" y="787906"/>
              <a:ext cx="1512159" cy="1504959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356991" y="2429278"/>
            <a:ext cx="5074653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PRESENTATION DE L’ENTREPRISE</a:t>
            </a:r>
            <a:endParaRPr dirty="0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1822126" y="3060771"/>
            <a:ext cx="5826797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800" b="1" dirty="0"/>
              <a:t>INLINE SOLUTION Sarl </a:t>
            </a:r>
            <a:r>
              <a:rPr lang="fr-FR" sz="1800" dirty="0"/>
              <a:t>est une entreprise de conseil et de services spécialisée en trois disciplines : Logistique, Marketing management et Management des systèmes d’information</a:t>
            </a:r>
            <a:r>
              <a:rPr lang="fr-FR" dirty="0"/>
              <a:t>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312" y="930092"/>
            <a:ext cx="1434015" cy="665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PRESENTATION DE L’ENTREPRISE</a:t>
            </a:r>
            <a:endParaRPr dirty="0"/>
          </a:p>
        </p:txBody>
      </p:sp>
      <p:pic>
        <p:nvPicPr>
          <p:cNvPr id="45" name="Image 4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50" y="1995489"/>
            <a:ext cx="4778908" cy="176657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207242" y="1360836"/>
            <a:ext cx="157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Organigramme</a:t>
            </a:r>
            <a:endParaRPr lang="en-US" dirty="0">
              <a:solidFill>
                <a:schemeClr val="bg2"/>
              </a:solidFill>
              <a:latin typeface="Fjalla One" panose="020B0604020202020204" charset="0"/>
              <a:cs typeface="Fjalla One" panose="020B0604020202020204" charset="0"/>
            </a:endParaRPr>
          </a:p>
        </p:txBody>
      </p:sp>
      <p:graphicFrame>
        <p:nvGraphicFramePr>
          <p:cNvPr id="47" name="Espace réservé du contenu 8">
            <a:extLst>
              <a:ext uri="{FF2B5EF4-FFF2-40B4-BE49-F238E27FC236}">
                <a16:creationId xmlns:a16="http://schemas.microsoft.com/office/drawing/2014/main" id="{A9CC5E18-297F-3B54-0EE5-247ACE7320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3112362"/>
              </p:ext>
            </p:extLst>
          </p:nvPr>
        </p:nvGraphicFramePr>
        <p:xfrm>
          <a:off x="333035" y="1849198"/>
          <a:ext cx="4405825" cy="3009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8" name="ZoneTexte 47"/>
          <p:cNvSpPr txBox="1"/>
          <p:nvPr/>
        </p:nvSpPr>
        <p:spPr>
          <a:xfrm>
            <a:off x="1667500" y="1387534"/>
            <a:ext cx="157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Activités</a:t>
            </a:r>
            <a:endParaRPr lang="en-US" dirty="0">
              <a:solidFill>
                <a:schemeClr val="bg2"/>
              </a:solidFill>
              <a:latin typeface="Fjalla One" panose="020B0604020202020204" charset="0"/>
              <a:cs typeface="Fjalla One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1882196" y="498514"/>
            <a:ext cx="4671448" cy="9565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 smtClean="0"/>
              <a:t>Déroulement du stage</a:t>
            </a:r>
            <a:endParaRPr sz="32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390" y="1455032"/>
            <a:ext cx="5059060" cy="3423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57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III-         ANALYSE ET CONCEPTION</a:t>
            </a:r>
            <a:endParaRPr dirty="0"/>
          </a:p>
        </p:txBody>
      </p:sp>
      <p:grpSp>
        <p:nvGrpSpPr>
          <p:cNvPr id="3215" name="Google Shape;3215;p57"/>
          <p:cNvGrpSpPr/>
          <p:nvPr/>
        </p:nvGrpSpPr>
        <p:grpSpPr>
          <a:xfrm>
            <a:off x="899732" y="1213281"/>
            <a:ext cx="3584753" cy="2934361"/>
            <a:chOff x="845850" y="467825"/>
            <a:chExt cx="5996575" cy="4908600"/>
          </a:xfrm>
        </p:grpSpPr>
        <p:sp>
          <p:nvSpPr>
            <p:cNvPr id="3216" name="Google Shape;3216;p57"/>
            <p:cNvSpPr/>
            <p:nvPr/>
          </p:nvSpPr>
          <p:spPr>
            <a:xfrm>
              <a:off x="845850" y="467825"/>
              <a:ext cx="5996575" cy="4814800"/>
            </a:xfrm>
            <a:custGeom>
              <a:avLst/>
              <a:gdLst/>
              <a:ahLst/>
              <a:cxnLst/>
              <a:rect l="l" t="t" r="r" b="b"/>
              <a:pathLst>
                <a:path w="239863" h="192592" extrusionOk="0">
                  <a:moveTo>
                    <a:pt x="147813" y="1"/>
                  </a:moveTo>
                  <a:cubicBezTo>
                    <a:pt x="142156" y="1"/>
                    <a:pt x="136078" y="789"/>
                    <a:pt x="129736" y="2770"/>
                  </a:cubicBezTo>
                  <a:cubicBezTo>
                    <a:pt x="98620" y="12477"/>
                    <a:pt x="86341" y="39929"/>
                    <a:pt x="68918" y="59055"/>
                  </a:cubicBezTo>
                  <a:cubicBezTo>
                    <a:pt x="59821" y="69084"/>
                    <a:pt x="45999" y="73102"/>
                    <a:pt x="35038" y="80945"/>
                  </a:cubicBezTo>
                  <a:cubicBezTo>
                    <a:pt x="1" y="106018"/>
                    <a:pt x="6976" y="159667"/>
                    <a:pt x="35231" y="179114"/>
                  </a:cubicBezTo>
                  <a:cubicBezTo>
                    <a:pt x="48326" y="188144"/>
                    <a:pt x="62992" y="192591"/>
                    <a:pt x="79703" y="192591"/>
                  </a:cubicBezTo>
                  <a:cubicBezTo>
                    <a:pt x="94167" y="192591"/>
                    <a:pt x="110163" y="189259"/>
                    <a:pt x="128000" y="182683"/>
                  </a:cubicBezTo>
                  <a:cubicBezTo>
                    <a:pt x="166445" y="168507"/>
                    <a:pt x="194025" y="159828"/>
                    <a:pt x="216944" y="121962"/>
                  </a:cubicBezTo>
                  <a:cubicBezTo>
                    <a:pt x="239863" y="84063"/>
                    <a:pt x="216108" y="37807"/>
                    <a:pt x="185539" y="11995"/>
                  </a:cubicBezTo>
                  <a:cubicBezTo>
                    <a:pt x="185539" y="11995"/>
                    <a:pt x="169878" y="1"/>
                    <a:pt x="147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7"/>
            <p:cNvSpPr/>
            <p:nvPr/>
          </p:nvSpPr>
          <p:spPr>
            <a:xfrm>
              <a:off x="1128725" y="467950"/>
              <a:ext cx="5369750" cy="4814475"/>
            </a:xfrm>
            <a:custGeom>
              <a:avLst/>
              <a:gdLst/>
              <a:ahLst/>
              <a:cxnLst/>
              <a:rect l="l" t="t" r="r" b="b"/>
              <a:pathLst>
                <a:path w="214790" h="192579" extrusionOk="0">
                  <a:moveTo>
                    <a:pt x="136486" y="0"/>
                  </a:moveTo>
                  <a:cubicBezTo>
                    <a:pt x="130828" y="0"/>
                    <a:pt x="124753" y="772"/>
                    <a:pt x="118421" y="2765"/>
                  </a:cubicBezTo>
                  <a:cubicBezTo>
                    <a:pt x="98363" y="9033"/>
                    <a:pt x="86148" y="22630"/>
                    <a:pt x="75347" y="36645"/>
                  </a:cubicBezTo>
                  <a:lnTo>
                    <a:pt x="188978" y="36645"/>
                  </a:lnTo>
                  <a:lnTo>
                    <a:pt x="188978" y="143911"/>
                  </a:lnTo>
                  <a:cubicBezTo>
                    <a:pt x="194828" y="137836"/>
                    <a:pt x="200357" y="130668"/>
                    <a:pt x="205629" y="121957"/>
                  </a:cubicBezTo>
                  <a:cubicBezTo>
                    <a:pt x="212025" y="111381"/>
                    <a:pt x="214790" y="100195"/>
                    <a:pt x="214790" y="88944"/>
                  </a:cubicBezTo>
                  <a:cubicBezTo>
                    <a:pt x="214790" y="59886"/>
                    <a:pt x="196275" y="30602"/>
                    <a:pt x="174224" y="11990"/>
                  </a:cubicBezTo>
                  <a:cubicBezTo>
                    <a:pt x="174224" y="11990"/>
                    <a:pt x="158569" y="0"/>
                    <a:pt x="136486" y="0"/>
                  </a:cubicBezTo>
                  <a:close/>
                  <a:moveTo>
                    <a:pt x="26745" y="78915"/>
                  </a:moveTo>
                  <a:cubicBezTo>
                    <a:pt x="25716" y="79558"/>
                    <a:pt x="24720" y="80233"/>
                    <a:pt x="23723" y="80940"/>
                  </a:cubicBezTo>
                  <a:cubicBezTo>
                    <a:pt x="7201" y="92769"/>
                    <a:pt x="33" y="110963"/>
                    <a:pt x="33" y="128932"/>
                  </a:cubicBezTo>
                  <a:cubicBezTo>
                    <a:pt x="0" y="149022"/>
                    <a:pt x="9001" y="168855"/>
                    <a:pt x="23916" y="179109"/>
                  </a:cubicBezTo>
                  <a:cubicBezTo>
                    <a:pt x="36999" y="188142"/>
                    <a:pt x="51689" y="192578"/>
                    <a:pt x="68404" y="192578"/>
                  </a:cubicBezTo>
                  <a:cubicBezTo>
                    <a:pt x="82869" y="192578"/>
                    <a:pt x="98877" y="189267"/>
                    <a:pt x="116685" y="182678"/>
                  </a:cubicBezTo>
                  <a:cubicBezTo>
                    <a:pt x="127678" y="178627"/>
                    <a:pt x="137804" y="175027"/>
                    <a:pt x="147158" y="171041"/>
                  </a:cubicBezTo>
                  <a:lnTo>
                    <a:pt x="26745" y="171041"/>
                  </a:lnTo>
                  <a:lnTo>
                    <a:pt x="26745" y="789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7"/>
            <p:cNvSpPr/>
            <p:nvPr/>
          </p:nvSpPr>
          <p:spPr>
            <a:xfrm>
              <a:off x="1797325" y="1384075"/>
              <a:ext cx="4055850" cy="3359925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7"/>
            <p:cNvSpPr/>
            <p:nvPr/>
          </p:nvSpPr>
          <p:spPr>
            <a:xfrm>
              <a:off x="1797325" y="1384075"/>
              <a:ext cx="4055850" cy="3359925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7"/>
            <p:cNvSpPr/>
            <p:nvPr/>
          </p:nvSpPr>
          <p:spPr>
            <a:xfrm>
              <a:off x="1895375" y="1994800"/>
              <a:ext cx="3780200" cy="1720575"/>
            </a:xfrm>
            <a:custGeom>
              <a:avLst/>
              <a:gdLst/>
              <a:ahLst/>
              <a:cxnLst/>
              <a:rect l="l" t="t" r="r" b="b"/>
              <a:pathLst>
                <a:path w="151208" h="68823" extrusionOk="0">
                  <a:moveTo>
                    <a:pt x="0" y="1"/>
                  </a:moveTo>
                  <a:lnTo>
                    <a:pt x="0" y="68822"/>
                  </a:lnTo>
                  <a:lnTo>
                    <a:pt x="151208" y="68822"/>
                  </a:lnTo>
                  <a:lnTo>
                    <a:pt x="151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7"/>
            <p:cNvSpPr/>
            <p:nvPr/>
          </p:nvSpPr>
          <p:spPr>
            <a:xfrm>
              <a:off x="2015100" y="3464625"/>
              <a:ext cx="3521450" cy="6450"/>
            </a:xfrm>
            <a:custGeom>
              <a:avLst/>
              <a:gdLst/>
              <a:ahLst/>
              <a:cxnLst/>
              <a:rect l="l" t="t" r="r" b="b"/>
              <a:pathLst>
                <a:path w="140858" h="258" extrusionOk="0">
                  <a:moveTo>
                    <a:pt x="1" y="0"/>
                  </a:moveTo>
                  <a:lnTo>
                    <a:pt x="1" y="257"/>
                  </a:lnTo>
                  <a:lnTo>
                    <a:pt x="140858" y="257"/>
                  </a:lnTo>
                  <a:lnTo>
                    <a:pt x="140858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7"/>
            <p:cNvSpPr/>
            <p:nvPr/>
          </p:nvSpPr>
          <p:spPr>
            <a:xfrm>
              <a:off x="20119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7"/>
            <p:cNvSpPr/>
            <p:nvPr/>
          </p:nvSpPr>
          <p:spPr>
            <a:xfrm>
              <a:off x="2196725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7"/>
            <p:cNvSpPr/>
            <p:nvPr/>
          </p:nvSpPr>
          <p:spPr>
            <a:xfrm>
              <a:off x="2382350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7"/>
            <p:cNvSpPr/>
            <p:nvPr/>
          </p:nvSpPr>
          <p:spPr>
            <a:xfrm>
              <a:off x="25680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7"/>
            <p:cNvSpPr/>
            <p:nvPr/>
          </p:nvSpPr>
          <p:spPr>
            <a:xfrm>
              <a:off x="27528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7"/>
            <p:cNvSpPr/>
            <p:nvPr/>
          </p:nvSpPr>
          <p:spPr>
            <a:xfrm>
              <a:off x="293845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7"/>
            <p:cNvSpPr/>
            <p:nvPr/>
          </p:nvSpPr>
          <p:spPr>
            <a:xfrm>
              <a:off x="312330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7"/>
            <p:cNvSpPr/>
            <p:nvPr/>
          </p:nvSpPr>
          <p:spPr>
            <a:xfrm>
              <a:off x="33089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7"/>
            <p:cNvSpPr/>
            <p:nvPr/>
          </p:nvSpPr>
          <p:spPr>
            <a:xfrm>
              <a:off x="349455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7"/>
            <p:cNvSpPr/>
            <p:nvPr/>
          </p:nvSpPr>
          <p:spPr>
            <a:xfrm>
              <a:off x="367940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7"/>
            <p:cNvSpPr/>
            <p:nvPr/>
          </p:nvSpPr>
          <p:spPr>
            <a:xfrm>
              <a:off x="38650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7"/>
            <p:cNvSpPr/>
            <p:nvPr/>
          </p:nvSpPr>
          <p:spPr>
            <a:xfrm>
              <a:off x="40498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7"/>
            <p:cNvSpPr/>
            <p:nvPr/>
          </p:nvSpPr>
          <p:spPr>
            <a:xfrm>
              <a:off x="42355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7"/>
            <p:cNvSpPr/>
            <p:nvPr/>
          </p:nvSpPr>
          <p:spPr>
            <a:xfrm>
              <a:off x="44211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7"/>
            <p:cNvSpPr/>
            <p:nvPr/>
          </p:nvSpPr>
          <p:spPr>
            <a:xfrm>
              <a:off x="46059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7"/>
            <p:cNvSpPr/>
            <p:nvPr/>
          </p:nvSpPr>
          <p:spPr>
            <a:xfrm>
              <a:off x="4791575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7"/>
            <p:cNvSpPr/>
            <p:nvPr/>
          </p:nvSpPr>
          <p:spPr>
            <a:xfrm>
              <a:off x="49772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7"/>
            <p:cNvSpPr/>
            <p:nvPr/>
          </p:nvSpPr>
          <p:spPr>
            <a:xfrm>
              <a:off x="51620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7"/>
            <p:cNvSpPr/>
            <p:nvPr/>
          </p:nvSpPr>
          <p:spPr>
            <a:xfrm>
              <a:off x="5347675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7"/>
            <p:cNvSpPr/>
            <p:nvPr/>
          </p:nvSpPr>
          <p:spPr>
            <a:xfrm>
              <a:off x="5532525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7"/>
            <p:cNvSpPr/>
            <p:nvPr/>
          </p:nvSpPr>
          <p:spPr>
            <a:xfrm>
              <a:off x="2011900" y="2086425"/>
              <a:ext cx="6450" cy="1381425"/>
            </a:xfrm>
            <a:custGeom>
              <a:avLst/>
              <a:gdLst/>
              <a:ahLst/>
              <a:cxnLst/>
              <a:rect l="l" t="t" r="r" b="b"/>
              <a:pathLst>
                <a:path w="258" h="55257" extrusionOk="0">
                  <a:moveTo>
                    <a:pt x="0" y="0"/>
                  </a:moveTo>
                  <a:lnTo>
                    <a:pt x="0" y="55257"/>
                  </a:lnTo>
                  <a:lnTo>
                    <a:pt x="257" y="55257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7"/>
            <p:cNvSpPr/>
            <p:nvPr/>
          </p:nvSpPr>
          <p:spPr>
            <a:xfrm>
              <a:off x="2015100" y="3464625"/>
              <a:ext cx="87625" cy="6450"/>
            </a:xfrm>
            <a:custGeom>
              <a:avLst/>
              <a:gdLst/>
              <a:ahLst/>
              <a:cxnLst/>
              <a:rect l="l" t="t" r="r" b="b"/>
              <a:pathLst>
                <a:path w="3505" h="258" extrusionOk="0">
                  <a:moveTo>
                    <a:pt x="1" y="0"/>
                  </a:moveTo>
                  <a:lnTo>
                    <a:pt x="1" y="257"/>
                  </a:lnTo>
                  <a:lnTo>
                    <a:pt x="3505" y="257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7"/>
            <p:cNvSpPr/>
            <p:nvPr/>
          </p:nvSpPr>
          <p:spPr>
            <a:xfrm>
              <a:off x="1917875" y="3188175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7"/>
            <p:cNvSpPr/>
            <p:nvPr/>
          </p:nvSpPr>
          <p:spPr>
            <a:xfrm>
              <a:off x="1917875" y="2911725"/>
              <a:ext cx="97250" cy="7275"/>
            </a:xfrm>
            <a:custGeom>
              <a:avLst/>
              <a:gdLst/>
              <a:ahLst/>
              <a:cxnLst/>
              <a:rect l="l" t="t" r="r" b="b"/>
              <a:pathLst>
                <a:path w="3890" h="291" extrusionOk="0">
                  <a:moveTo>
                    <a:pt x="0" y="1"/>
                  </a:moveTo>
                  <a:lnTo>
                    <a:pt x="0" y="290"/>
                  </a:lnTo>
                  <a:lnTo>
                    <a:pt x="3890" y="290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7"/>
            <p:cNvSpPr/>
            <p:nvPr/>
          </p:nvSpPr>
          <p:spPr>
            <a:xfrm>
              <a:off x="1917875" y="263610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7"/>
                  </a:lnTo>
                  <a:lnTo>
                    <a:pt x="3890" y="257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7"/>
            <p:cNvSpPr/>
            <p:nvPr/>
          </p:nvSpPr>
          <p:spPr>
            <a:xfrm>
              <a:off x="1917875" y="235965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7"/>
            <p:cNvSpPr/>
            <p:nvPr/>
          </p:nvSpPr>
          <p:spPr>
            <a:xfrm>
              <a:off x="1917875" y="208320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1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7"/>
            <p:cNvSpPr/>
            <p:nvPr/>
          </p:nvSpPr>
          <p:spPr>
            <a:xfrm>
              <a:off x="2093050" y="2349650"/>
              <a:ext cx="214600" cy="855725"/>
            </a:xfrm>
            <a:custGeom>
              <a:avLst/>
              <a:gdLst/>
              <a:ahLst/>
              <a:cxnLst/>
              <a:rect l="l" t="t" r="r" b="b"/>
              <a:pathLst>
                <a:path w="8584" h="34229" extrusionOk="0">
                  <a:moveTo>
                    <a:pt x="7976" y="1"/>
                  </a:moveTo>
                  <a:cubicBezTo>
                    <a:pt x="7740" y="1"/>
                    <a:pt x="7541" y="154"/>
                    <a:pt x="7458" y="400"/>
                  </a:cubicBezTo>
                  <a:lnTo>
                    <a:pt x="65" y="33574"/>
                  </a:lnTo>
                  <a:cubicBezTo>
                    <a:pt x="1" y="33863"/>
                    <a:pt x="194" y="34152"/>
                    <a:pt x="483" y="34217"/>
                  </a:cubicBezTo>
                  <a:cubicBezTo>
                    <a:pt x="517" y="34225"/>
                    <a:pt x="551" y="34229"/>
                    <a:pt x="585" y="34229"/>
                  </a:cubicBezTo>
                  <a:cubicBezTo>
                    <a:pt x="812" y="34229"/>
                    <a:pt x="1038" y="34050"/>
                    <a:pt x="1094" y="33799"/>
                  </a:cubicBezTo>
                  <a:lnTo>
                    <a:pt x="8519" y="658"/>
                  </a:lnTo>
                  <a:cubicBezTo>
                    <a:pt x="8583" y="368"/>
                    <a:pt x="8391" y="79"/>
                    <a:pt x="8101" y="15"/>
                  </a:cubicBezTo>
                  <a:cubicBezTo>
                    <a:pt x="8059" y="5"/>
                    <a:pt x="8017" y="1"/>
                    <a:pt x="7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7"/>
            <p:cNvSpPr/>
            <p:nvPr/>
          </p:nvSpPr>
          <p:spPr>
            <a:xfrm>
              <a:off x="2277900" y="2349575"/>
              <a:ext cx="215375" cy="496275"/>
            </a:xfrm>
            <a:custGeom>
              <a:avLst/>
              <a:gdLst/>
              <a:ahLst/>
              <a:cxnLst/>
              <a:rect l="l" t="t" r="r" b="b"/>
              <a:pathLst>
                <a:path w="8615" h="19851" extrusionOk="0">
                  <a:moveTo>
                    <a:pt x="629" y="0"/>
                  </a:moveTo>
                  <a:cubicBezTo>
                    <a:pt x="558" y="0"/>
                    <a:pt x="486" y="16"/>
                    <a:pt x="418" y="50"/>
                  </a:cubicBezTo>
                  <a:cubicBezTo>
                    <a:pt x="129" y="146"/>
                    <a:pt x="0" y="468"/>
                    <a:pt x="97" y="725"/>
                  </a:cubicBezTo>
                  <a:lnTo>
                    <a:pt x="7522" y="19529"/>
                  </a:lnTo>
                  <a:cubicBezTo>
                    <a:pt x="7597" y="19729"/>
                    <a:pt x="7806" y="19851"/>
                    <a:pt x="8017" y="19851"/>
                  </a:cubicBezTo>
                  <a:cubicBezTo>
                    <a:pt x="8078" y="19851"/>
                    <a:pt x="8139" y="19840"/>
                    <a:pt x="8197" y="19819"/>
                  </a:cubicBezTo>
                  <a:cubicBezTo>
                    <a:pt x="8486" y="19722"/>
                    <a:pt x="8615" y="19401"/>
                    <a:pt x="8518" y="19112"/>
                  </a:cubicBezTo>
                  <a:lnTo>
                    <a:pt x="1093" y="339"/>
                  </a:lnTo>
                  <a:cubicBezTo>
                    <a:pt x="1022" y="126"/>
                    <a:pt x="829" y="0"/>
                    <a:pt x="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7"/>
            <p:cNvSpPr/>
            <p:nvPr/>
          </p:nvSpPr>
          <p:spPr>
            <a:xfrm>
              <a:off x="2463525" y="2625750"/>
              <a:ext cx="214600" cy="220300"/>
            </a:xfrm>
            <a:custGeom>
              <a:avLst/>
              <a:gdLst/>
              <a:ahLst/>
              <a:cxnLst/>
              <a:rect l="l" t="t" r="r" b="b"/>
              <a:pathLst>
                <a:path w="8584" h="8812" extrusionOk="0">
                  <a:moveTo>
                    <a:pt x="8009" y="0"/>
                  </a:moveTo>
                  <a:cubicBezTo>
                    <a:pt x="7862" y="0"/>
                    <a:pt x="7719" y="57"/>
                    <a:pt x="7619" y="157"/>
                  </a:cubicBezTo>
                  <a:lnTo>
                    <a:pt x="193" y="7904"/>
                  </a:lnTo>
                  <a:cubicBezTo>
                    <a:pt x="0" y="8129"/>
                    <a:pt x="0" y="8450"/>
                    <a:pt x="225" y="8643"/>
                  </a:cubicBezTo>
                  <a:cubicBezTo>
                    <a:pt x="322" y="8756"/>
                    <a:pt x="459" y="8812"/>
                    <a:pt x="595" y="8812"/>
                  </a:cubicBezTo>
                  <a:cubicBezTo>
                    <a:pt x="732" y="8812"/>
                    <a:pt x="868" y="8756"/>
                    <a:pt x="965" y="8643"/>
                  </a:cubicBezTo>
                  <a:lnTo>
                    <a:pt x="8390" y="896"/>
                  </a:lnTo>
                  <a:cubicBezTo>
                    <a:pt x="8583" y="703"/>
                    <a:pt x="8583" y="350"/>
                    <a:pt x="8390" y="157"/>
                  </a:cubicBezTo>
                  <a:cubicBezTo>
                    <a:pt x="8282" y="49"/>
                    <a:pt x="8144" y="0"/>
                    <a:pt x="8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7"/>
            <p:cNvSpPr/>
            <p:nvPr/>
          </p:nvSpPr>
          <p:spPr>
            <a:xfrm>
              <a:off x="2648350" y="2625650"/>
              <a:ext cx="215400" cy="523975"/>
            </a:xfrm>
            <a:custGeom>
              <a:avLst/>
              <a:gdLst/>
              <a:ahLst/>
              <a:cxnLst/>
              <a:rect l="l" t="t" r="r" b="b"/>
              <a:pathLst>
                <a:path w="8616" h="20959" extrusionOk="0">
                  <a:moveTo>
                    <a:pt x="609" y="1"/>
                  </a:moveTo>
                  <a:cubicBezTo>
                    <a:pt x="547" y="1"/>
                    <a:pt x="483" y="11"/>
                    <a:pt x="419" y="32"/>
                  </a:cubicBezTo>
                  <a:cubicBezTo>
                    <a:pt x="161" y="129"/>
                    <a:pt x="1" y="450"/>
                    <a:pt x="97" y="740"/>
                  </a:cubicBezTo>
                  <a:lnTo>
                    <a:pt x="7522" y="20605"/>
                  </a:lnTo>
                  <a:cubicBezTo>
                    <a:pt x="7598" y="20830"/>
                    <a:pt x="7809" y="20958"/>
                    <a:pt x="8020" y="20958"/>
                  </a:cubicBezTo>
                  <a:cubicBezTo>
                    <a:pt x="8081" y="20958"/>
                    <a:pt x="8141" y="20948"/>
                    <a:pt x="8198" y="20926"/>
                  </a:cubicBezTo>
                  <a:cubicBezTo>
                    <a:pt x="8487" y="20830"/>
                    <a:pt x="8615" y="20509"/>
                    <a:pt x="8519" y="20251"/>
                  </a:cubicBezTo>
                  <a:lnTo>
                    <a:pt x="1126" y="354"/>
                  </a:lnTo>
                  <a:cubicBezTo>
                    <a:pt x="1026" y="129"/>
                    <a:pt x="828" y="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7"/>
            <p:cNvSpPr/>
            <p:nvPr/>
          </p:nvSpPr>
          <p:spPr>
            <a:xfrm>
              <a:off x="2834000" y="2349650"/>
              <a:ext cx="215375" cy="800275"/>
            </a:xfrm>
            <a:custGeom>
              <a:avLst/>
              <a:gdLst/>
              <a:ahLst/>
              <a:cxnLst/>
              <a:rect l="l" t="t" r="r" b="b"/>
              <a:pathLst>
                <a:path w="8615" h="32011" extrusionOk="0">
                  <a:moveTo>
                    <a:pt x="8005" y="1"/>
                  </a:moveTo>
                  <a:cubicBezTo>
                    <a:pt x="7763" y="1"/>
                    <a:pt x="7545" y="154"/>
                    <a:pt x="7490" y="400"/>
                  </a:cubicBezTo>
                  <a:lnTo>
                    <a:pt x="64" y="31356"/>
                  </a:lnTo>
                  <a:cubicBezTo>
                    <a:pt x="0" y="31645"/>
                    <a:pt x="193" y="31934"/>
                    <a:pt x="482" y="31999"/>
                  </a:cubicBezTo>
                  <a:cubicBezTo>
                    <a:pt x="520" y="32007"/>
                    <a:pt x="558" y="32011"/>
                    <a:pt x="595" y="32011"/>
                  </a:cubicBezTo>
                  <a:cubicBezTo>
                    <a:pt x="843" y="32011"/>
                    <a:pt x="1069" y="31832"/>
                    <a:pt x="1125" y="31581"/>
                  </a:cubicBezTo>
                  <a:lnTo>
                    <a:pt x="8518" y="658"/>
                  </a:lnTo>
                  <a:cubicBezTo>
                    <a:pt x="8615" y="368"/>
                    <a:pt x="8422" y="79"/>
                    <a:pt x="8133" y="15"/>
                  </a:cubicBezTo>
                  <a:cubicBezTo>
                    <a:pt x="8090" y="5"/>
                    <a:pt x="8047" y="1"/>
                    <a:pt x="8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7"/>
            <p:cNvSpPr/>
            <p:nvPr/>
          </p:nvSpPr>
          <p:spPr>
            <a:xfrm>
              <a:off x="3018825" y="2072975"/>
              <a:ext cx="216200" cy="303350"/>
            </a:xfrm>
            <a:custGeom>
              <a:avLst/>
              <a:gdLst/>
              <a:ahLst/>
              <a:cxnLst/>
              <a:rect l="l" t="t" r="r" b="b"/>
              <a:pathLst>
                <a:path w="8648" h="12134" extrusionOk="0">
                  <a:moveTo>
                    <a:pt x="8042" y="1"/>
                  </a:moveTo>
                  <a:cubicBezTo>
                    <a:pt x="7867" y="1"/>
                    <a:pt x="7688" y="86"/>
                    <a:pt x="7586" y="249"/>
                  </a:cubicBezTo>
                  <a:lnTo>
                    <a:pt x="161" y="11307"/>
                  </a:lnTo>
                  <a:cubicBezTo>
                    <a:pt x="0" y="11532"/>
                    <a:pt x="65" y="11885"/>
                    <a:pt x="322" y="12046"/>
                  </a:cubicBezTo>
                  <a:cubicBezTo>
                    <a:pt x="416" y="12105"/>
                    <a:pt x="519" y="12134"/>
                    <a:pt x="619" y="12134"/>
                  </a:cubicBezTo>
                  <a:cubicBezTo>
                    <a:pt x="793" y="12134"/>
                    <a:pt x="959" y="12048"/>
                    <a:pt x="1061" y="11885"/>
                  </a:cubicBezTo>
                  <a:lnTo>
                    <a:pt x="8486" y="860"/>
                  </a:lnTo>
                  <a:cubicBezTo>
                    <a:pt x="8647" y="603"/>
                    <a:pt x="8583" y="281"/>
                    <a:pt x="8326" y="88"/>
                  </a:cubicBezTo>
                  <a:cubicBezTo>
                    <a:pt x="8243" y="29"/>
                    <a:pt x="8143" y="1"/>
                    <a:pt x="8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7"/>
            <p:cNvSpPr/>
            <p:nvPr/>
          </p:nvSpPr>
          <p:spPr>
            <a:xfrm>
              <a:off x="3205250" y="2073275"/>
              <a:ext cx="213800" cy="1270100"/>
            </a:xfrm>
            <a:custGeom>
              <a:avLst/>
              <a:gdLst/>
              <a:ahLst/>
              <a:cxnLst/>
              <a:rect l="l" t="t" r="r" b="b"/>
              <a:pathLst>
                <a:path w="8552" h="50804" extrusionOk="0">
                  <a:moveTo>
                    <a:pt x="592" y="1"/>
                  </a:moveTo>
                  <a:cubicBezTo>
                    <a:pt x="557" y="1"/>
                    <a:pt x="520" y="5"/>
                    <a:pt x="483" y="12"/>
                  </a:cubicBezTo>
                  <a:cubicBezTo>
                    <a:pt x="194" y="44"/>
                    <a:pt x="1" y="333"/>
                    <a:pt x="33" y="623"/>
                  </a:cubicBezTo>
                  <a:lnTo>
                    <a:pt x="7458" y="50350"/>
                  </a:lnTo>
                  <a:cubicBezTo>
                    <a:pt x="7488" y="50619"/>
                    <a:pt x="7739" y="50804"/>
                    <a:pt x="8006" y="50804"/>
                  </a:cubicBezTo>
                  <a:cubicBezTo>
                    <a:pt x="8027" y="50804"/>
                    <a:pt x="8048" y="50803"/>
                    <a:pt x="8069" y="50800"/>
                  </a:cubicBezTo>
                  <a:cubicBezTo>
                    <a:pt x="8358" y="50736"/>
                    <a:pt x="8551" y="50479"/>
                    <a:pt x="8519" y="50190"/>
                  </a:cubicBezTo>
                  <a:lnTo>
                    <a:pt x="1094" y="462"/>
                  </a:lnTo>
                  <a:cubicBezTo>
                    <a:pt x="1065" y="206"/>
                    <a:pt x="861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7"/>
            <p:cNvSpPr/>
            <p:nvPr/>
          </p:nvSpPr>
          <p:spPr>
            <a:xfrm>
              <a:off x="3390100" y="3233525"/>
              <a:ext cx="215375" cy="109425"/>
            </a:xfrm>
            <a:custGeom>
              <a:avLst/>
              <a:gdLst/>
              <a:ahLst/>
              <a:cxnLst/>
              <a:rect l="l" t="t" r="r" b="b"/>
              <a:pathLst>
                <a:path w="8615" h="4377" extrusionOk="0">
                  <a:moveTo>
                    <a:pt x="8014" y="0"/>
                  </a:moveTo>
                  <a:cubicBezTo>
                    <a:pt x="7936" y="0"/>
                    <a:pt x="7857" y="16"/>
                    <a:pt x="7779" y="51"/>
                  </a:cubicBezTo>
                  <a:lnTo>
                    <a:pt x="386" y="3362"/>
                  </a:lnTo>
                  <a:cubicBezTo>
                    <a:pt x="96" y="3490"/>
                    <a:pt x="0" y="3812"/>
                    <a:pt x="96" y="4069"/>
                  </a:cubicBezTo>
                  <a:cubicBezTo>
                    <a:pt x="191" y="4257"/>
                    <a:pt x="388" y="4377"/>
                    <a:pt x="588" y="4377"/>
                  </a:cubicBezTo>
                  <a:cubicBezTo>
                    <a:pt x="661" y="4377"/>
                    <a:pt x="735" y="4361"/>
                    <a:pt x="804" y="4326"/>
                  </a:cubicBezTo>
                  <a:lnTo>
                    <a:pt x="8229" y="1015"/>
                  </a:lnTo>
                  <a:cubicBezTo>
                    <a:pt x="8486" y="887"/>
                    <a:pt x="8615" y="597"/>
                    <a:pt x="8486" y="308"/>
                  </a:cubicBezTo>
                  <a:cubicBezTo>
                    <a:pt x="8416" y="120"/>
                    <a:pt x="8224" y="0"/>
                    <a:pt x="8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7"/>
            <p:cNvSpPr/>
            <p:nvPr/>
          </p:nvSpPr>
          <p:spPr>
            <a:xfrm>
              <a:off x="3575725" y="3205775"/>
              <a:ext cx="214575" cy="54250"/>
            </a:xfrm>
            <a:custGeom>
              <a:avLst/>
              <a:gdLst/>
              <a:ahLst/>
              <a:cxnLst/>
              <a:rect l="l" t="t" r="r" b="b"/>
              <a:pathLst>
                <a:path w="8583" h="2170" extrusionOk="0">
                  <a:moveTo>
                    <a:pt x="7971" y="0"/>
                  </a:moveTo>
                  <a:cubicBezTo>
                    <a:pt x="7950" y="0"/>
                    <a:pt x="7929" y="1"/>
                    <a:pt x="7908" y="4"/>
                  </a:cubicBezTo>
                  <a:lnTo>
                    <a:pt x="515" y="1129"/>
                  </a:lnTo>
                  <a:cubicBezTo>
                    <a:pt x="225" y="1161"/>
                    <a:pt x="0" y="1418"/>
                    <a:pt x="65" y="1707"/>
                  </a:cubicBezTo>
                  <a:cubicBezTo>
                    <a:pt x="93" y="1987"/>
                    <a:pt x="291" y="2170"/>
                    <a:pt x="554" y="2170"/>
                  </a:cubicBezTo>
                  <a:cubicBezTo>
                    <a:pt x="593" y="2170"/>
                    <a:pt x="634" y="2166"/>
                    <a:pt x="675" y="2157"/>
                  </a:cubicBezTo>
                  <a:lnTo>
                    <a:pt x="8069" y="1064"/>
                  </a:lnTo>
                  <a:cubicBezTo>
                    <a:pt x="8358" y="1032"/>
                    <a:pt x="8583" y="743"/>
                    <a:pt x="8519" y="454"/>
                  </a:cubicBezTo>
                  <a:cubicBezTo>
                    <a:pt x="8489" y="185"/>
                    <a:pt x="8238" y="0"/>
                    <a:pt x="7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7"/>
            <p:cNvSpPr/>
            <p:nvPr/>
          </p:nvSpPr>
          <p:spPr>
            <a:xfrm>
              <a:off x="3760550" y="3122975"/>
              <a:ext cx="215400" cy="109875"/>
            </a:xfrm>
            <a:custGeom>
              <a:avLst/>
              <a:gdLst/>
              <a:ahLst/>
              <a:cxnLst/>
              <a:rect l="l" t="t" r="r" b="b"/>
              <a:pathLst>
                <a:path w="8616" h="4395" extrusionOk="0">
                  <a:moveTo>
                    <a:pt x="8013" y="1"/>
                  </a:moveTo>
                  <a:cubicBezTo>
                    <a:pt x="7944" y="1"/>
                    <a:pt x="7876" y="13"/>
                    <a:pt x="7812" y="37"/>
                  </a:cubicBezTo>
                  <a:lnTo>
                    <a:pt x="386" y="3348"/>
                  </a:lnTo>
                  <a:cubicBezTo>
                    <a:pt x="129" y="3476"/>
                    <a:pt x="1" y="3798"/>
                    <a:pt x="129" y="4055"/>
                  </a:cubicBezTo>
                  <a:cubicBezTo>
                    <a:pt x="200" y="4268"/>
                    <a:pt x="394" y="4394"/>
                    <a:pt x="606" y="4394"/>
                  </a:cubicBezTo>
                  <a:cubicBezTo>
                    <a:pt x="682" y="4394"/>
                    <a:pt x="760" y="4378"/>
                    <a:pt x="836" y="4344"/>
                  </a:cubicBezTo>
                  <a:lnTo>
                    <a:pt x="8230" y="1033"/>
                  </a:lnTo>
                  <a:cubicBezTo>
                    <a:pt x="8519" y="905"/>
                    <a:pt x="8615" y="583"/>
                    <a:pt x="8519" y="326"/>
                  </a:cubicBezTo>
                  <a:cubicBezTo>
                    <a:pt x="8422" y="109"/>
                    <a:pt x="8218" y="1"/>
                    <a:pt x="8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7"/>
            <p:cNvSpPr/>
            <p:nvPr/>
          </p:nvSpPr>
          <p:spPr>
            <a:xfrm>
              <a:off x="3945375" y="3012600"/>
              <a:ext cx="216200" cy="137375"/>
            </a:xfrm>
            <a:custGeom>
              <a:avLst/>
              <a:gdLst/>
              <a:ahLst/>
              <a:cxnLst/>
              <a:rect l="l" t="t" r="r" b="b"/>
              <a:pathLst>
                <a:path w="8648" h="5495" extrusionOk="0">
                  <a:moveTo>
                    <a:pt x="8032" y="0"/>
                  </a:moveTo>
                  <a:cubicBezTo>
                    <a:pt x="7935" y="0"/>
                    <a:pt x="7836" y="25"/>
                    <a:pt x="7748" y="80"/>
                  </a:cubicBezTo>
                  <a:lnTo>
                    <a:pt x="354" y="4484"/>
                  </a:lnTo>
                  <a:cubicBezTo>
                    <a:pt x="97" y="4645"/>
                    <a:pt x="1" y="4966"/>
                    <a:pt x="162" y="5223"/>
                  </a:cubicBezTo>
                  <a:cubicBezTo>
                    <a:pt x="269" y="5395"/>
                    <a:pt x="447" y="5495"/>
                    <a:pt x="631" y="5495"/>
                  </a:cubicBezTo>
                  <a:cubicBezTo>
                    <a:pt x="722" y="5495"/>
                    <a:pt x="815" y="5470"/>
                    <a:pt x="901" y="5416"/>
                  </a:cubicBezTo>
                  <a:lnTo>
                    <a:pt x="8326" y="980"/>
                  </a:lnTo>
                  <a:cubicBezTo>
                    <a:pt x="8551" y="852"/>
                    <a:pt x="8648" y="498"/>
                    <a:pt x="8487" y="241"/>
                  </a:cubicBezTo>
                  <a:cubicBezTo>
                    <a:pt x="8402" y="93"/>
                    <a:pt x="8220" y="0"/>
                    <a:pt x="80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7"/>
            <p:cNvSpPr/>
            <p:nvPr/>
          </p:nvSpPr>
          <p:spPr>
            <a:xfrm>
              <a:off x="4131025" y="3012275"/>
              <a:ext cx="215375" cy="82250"/>
            </a:xfrm>
            <a:custGeom>
              <a:avLst/>
              <a:gdLst/>
              <a:ahLst/>
              <a:cxnLst/>
              <a:rect l="l" t="t" r="r" b="b"/>
              <a:pathLst>
                <a:path w="8615" h="3290" extrusionOk="0">
                  <a:moveTo>
                    <a:pt x="602" y="1"/>
                  </a:moveTo>
                  <a:cubicBezTo>
                    <a:pt x="376" y="1"/>
                    <a:pt x="174" y="150"/>
                    <a:pt x="97" y="383"/>
                  </a:cubicBezTo>
                  <a:cubicBezTo>
                    <a:pt x="0" y="672"/>
                    <a:pt x="161" y="961"/>
                    <a:pt x="450" y="1058"/>
                  </a:cubicBezTo>
                  <a:lnTo>
                    <a:pt x="7876" y="3276"/>
                  </a:lnTo>
                  <a:cubicBezTo>
                    <a:pt x="7919" y="3285"/>
                    <a:pt x="7962" y="3290"/>
                    <a:pt x="8004" y="3290"/>
                  </a:cubicBezTo>
                  <a:cubicBezTo>
                    <a:pt x="8247" y="3290"/>
                    <a:pt x="8469" y="3141"/>
                    <a:pt x="8551" y="2922"/>
                  </a:cubicBezTo>
                  <a:cubicBezTo>
                    <a:pt x="8615" y="2633"/>
                    <a:pt x="8454" y="2311"/>
                    <a:pt x="8165" y="2247"/>
                  </a:cubicBezTo>
                  <a:lnTo>
                    <a:pt x="772" y="29"/>
                  </a:lnTo>
                  <a:cubicBezTo>
                    <a:pt x="715" y="10"/>
                    <a:pt x="658" y="1"/>
                    <a:pt x="6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7"/>
            <p:cNvSpPr/>
            <p:nvPr/>
          </p:nvSpPr>
          <p:spPr>
            <a:xfrm>
              <a:off x="4316650" y="3067625"/>
              <a:ext cx="215400" cy="137450"/>
            </a:xfrm>
            <a:custGeom>
              <a:avLst/>
              <a:gdLst/>
              <a:ahLst/>
              <a:cxnLst/>
              <a:rect l="l" t="t" r="r" b="b"/>
              <a:pathLst>
                <a:path w="8616" h="5498" extrusionOk="0">
                  <a:moveTo>
                    <a:pt x="598" y="1"/>
                  </a:moveTo>
                  <a:cubicBezTo>
                    <a:pt x="415" y="1"/>
                    <a:pt x="236" y="87"/>
                    <a:pt x="129" y="258"/>
                  </a:cubicBezTo>
                  <a:cubicBezTo>
                    <a:pt x="1" y="515"/>
                    <a:pt x="65" y="837"/>
                    <a:pt x="322" y="997"/>
                  </a:cubicBezTo>
                  <a:lnTo>
                    <a:pt x="7747" y="5433"/>
                  </a:lnTo>
                  <a:cubicBezTo>
                    <a:pt x="7833" y="5476"/>
                    <a:pt x="7926" y="5498"/>
                    <a:pt x="8018" y="5498"/>
                  </a:cubicBezTo>
                  <a:cubicBezTo>
                    <a:pt x="8201" y="5498"/>
                    <a:pt x="8380" y="5412"/>
                    <a:pt x="8487" y="5240"/>
                  </a:cubicBezTo>
                  <a:cubicBezTo>
                    <a:pt x="8615" y="4983"/>
                    <a:pt x="8551" y="4662"/>
                    <a:pt x="8294" y="4501"/>
                  </a:cubicBezTo>
                  <a:lnTo>
                    <a:pt x="868" y="65"/>
                  </a:lnTo>
                  <a:cubicBezTo>
                    <a:pt x="783" y="22"/>
                    <a:pt x="690" y="1"/>
                    <a:pt x="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7"/>
            <p:cNvSpPr/>
            <p:nvPr/>
          </p:nvSpPr>
          <p:spPr>
            <a:xfrm>
              <a:off x="4502275" y="2598425"/>
              <a:ext cx="215400" cy="606550"/>
            </a:xfrm>
            <a:custGeom>
              <a:avLst/>
              <a:gdLst/>
              <a:ahLst/>
              <a:cxnLst/>
              <a:rect l="l" t="t" r="r" b="b"/>
              <a:pathLst>
                <a:path w="8616" h="24262" extrusionOk="0">
                  <a:moveTo>
                    <a:pt x="7994" y="0"/>
                  </a:moveTo>
                  <a:cubicBezTo>
                    <a:pt x="7768" y="0"/>
                    <a:pt x="7568" y="144"/>
                    <a:pt x="7491" y="350"/>
                  </a:cubicBezTo>
                  <a:lnTo>
                    <a:pt x="65" y="23558"/>
                  </a:lnTo>
                  <a:cubicBezTo>
                    <a:pt x="1" y="23848"/>
                    <a:pt x="130" y="24137"/>
                    <a:pt x="419" y="24233"/>
                  </a:cubicBezTo>
                  <a:cubicBezTo>
                    <a:pt x="476" y="24252"/>
                    <a:pt x="533" y="24261"/>
                    <a:pt x="589" y="24261"/>
                  </a:cubicBezTo>
                  <a:cubicBezTo>
                    <a:pt x="815" y="24261"/>
                    <a:pt x="1016" y="24112"/>
                    <a:pt x="1094" y="23880"/>
                  </a:cubicBezTo>
                  <a:lnTo>
                    <a:pt x="8519" y="671"/>
                  </a:lnTo>
                  <a:cubicBezTo>
                    <a:pt x="8616" y="414"/>
                    <a:pt x="8455" y="93"/>
                    <a:pt x="8166" y="29"/>
                  </a:cubicBezTo>
                  <a:cubicBezTo>
                    <a:pt x="8108" y="9"/>
                    <a:pt x="8050" y="0"/>
                    <a:pt x="7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7"/>
            <p:cNvSpPr/>
            <p:nvPr/>
          </p:nvSpPr>
          <p:spPr>
            <a:xfrm>
              <a:off x="4687125" y="2515100"/>
              <a:ext cx="215375" cy="109875"/>
            </a:xfrm>
            <a:custGeom>
              <a:avLst/>
              <a:gdLst/>
              <a:ahLst/>
              <a:cxnLst/>
              <a:rect l="l" t="t" r="r" b="b"/>
              <a:pathLst>
                <a:path w="8615" h="4395" extrusionOk="0">
                  <a:moveTo>
                    <a:pt x="8027" y="0"/>
                  </a:moveTo>
                  <a:cubicBezTo>
                    <a:pt x="7954" y="0"/>
                    <a:pt x="7880" y="16"/>
                    <a:pt x="7811" y="51"/>
                  </a:cubicBezTo>
                  <a:lnTo>
                    <a:pt x="386" y="3362"/>
                  </a:lnTo>
                  <a:cubicBezTo>
                    <a:pt x="129" y="3490"/>
                    <a:pt x="0" y="3812"/>
                    <a:pt x="129" y="4069"/>
                  </a:cubicBezTo>
                  <a:cubicBezTo>
                    <a:pt x="201" y="4286"/>
                    <a:pt x="400" y="4394"/>
                    <a:pt x="617" y="4394"/>
                  </a:cubicBezTo>
                  <a:cubicBezTo>
                    <a:pt x="689" y="4394"/>
                    <a:pt x="764" y="4382"/>
                    <a:pt x="836" y="4358"/>
                  </a:cubicBezTo>
                  <a:lnTo>
                    <a:pt x="8229" y="1015"/>
                  </a:lnTo>
                  <a:cubicBezTo>
                    <a:pt x="8518" y="919"/>
                    <a:pt x="8615" y="597"/>
                    <a:pt x="8518" y="308"/>
                  </a:cubicBezTo>
                  <a:cubicBezTo>
                    <a:pt x="8424" y="120"/>
                    <a:pt x="8227" y="0"/>
                    <a:pt x="8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7"/>
            <p:cNvSpPr/>
            <p:nvPr/>
          </p:nvSpPr>
          <p:spPr>
            <a:xfrm>
              <a:off x="4871950" y="2404650"/>
              <a:ext cx="216200" cy="137450"/>
            </a:xfrm>
            <a:custGeom>
              <a:avLst/>
              <a:gdLst/>
              <a:ahLst/>
              <a:cxnLst/>
              <a:rect l="l" t="t" r="r" b="b"/>
              <a:pathLst>
                <a:path w="8648" h="5498" extrusionOk="0">
                  <a:moveTo>
                    <a:pt x="8034" y="1"/>
                  </a:moveTo>
                  <a:cubicBezTo>
                    <a:pt x="7944" y="1"/>
                    <a:pt x="7854" y="22"/>
                    <a:pt x="7779" y="65"/>
                  </a:cubicBezTo>
                  <a:lnTo>
                    <a:pt x="354" y="4501"/>
                  </a:lnTo>
                  <a:cubicBezTo>
                    <a:pt x="97" y="4662"/>
                    <a:pt x="0" y="4983"/>
                    <a:pt x="161" y="5240"/>
                  </a:cubicBezTo>
                  <a:cubicBezTo>
                    <a:pt x="268" y="5412"/>
                    <a:pt x="447" y="5497"/>
                    <a:pt x="630" y="5497"/>
                  </a:cubicBezTo>
                  <a:cubicBezTo>
                    <a:pt x="722" y="5497"/>
                    <a:pt x="815" y="5476"/>
                    <a:pt x="900" y="5433"/>
                  </a:cubicBezTo>
                  <a:lnTo>
                    <a:pt x="8326" y="997"/>
                  </a:lnTo>
                  <a:cubicBezTo>
                    <a:pt x="8583" y="836"/>
                    <a:pt x="8647" y="515"/>
                    <a:pt x="8487" y="258"/>
                  </a:cubicBezTo>
                  <a:cubicBezTo>
                    <a:pt x="8401" y="86"/>
                    <a:pt x="8215" y="1"/>
                    <a:pt x="8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7"/>
            <p:cNvSpPr/>
            <p:nvPr/>
          </p:nvSpPr>
          <p:spPr>
            <a:xfrm>
              <a:off x="5057575" y="2404650"/>
              <a:ext cx="216200" cy="137450"/>
            </a:xfrm>
            <a:custGeom>
              <a:avLst/>
              <a:gdLst/>
              <a:ahLst/>
              <a:cxnLst/>
              <a:rect l="l" t="t" r="r" b="b"/>
              <a:pathLst>
                <a:path w="8648" h="5498" extrusionOk="0">
                  <a:moveTo>
                    <a:pt x="623" y="1"/>
                  </a:moveTo>
                  <a:cubicBezTo>
                    <a:pt x="433" y="1"/>
                    <a:pt x="247" y="86"/>
                    <a:pt x="162" y="258"/>
                  </a:cubicBezTo>
                  <a:cubicBezTo>
                    <a:pt x="1" y="515"/>
                    <a:pt x="97" y="836"/>
                    <a:pt x="354" y="997"/>
                  </a:cubicBezTo>
                  <a:lnTo>
                    <a:pt x="7748" y="5433"/>
                  </a:lnTo>
                  <a:cubicBezTo>
                    <a:pt x="7833" y="5476"/>
                    <a:pt x="7926" y="5497"/>
                    <a:pt x="8018" y="5497"/>
                  </a:cubicBezTo>
                  <a:cubicBezTo>
                    <a:pt x="8201" y="5497"/>
                    <a:pt x="8380" y="5412"/>
                    <a:pt x="8487" y="5240"/>
                  </a:cubicBezTo>
                  <a:cubicBezTo>
                    <a:pt x="8648" y="4983"/>
                    <a:pt x="8551" y="4662"/>
                    <a:pt x="8294" y="4501"/>
                  </a:cubicBezTo>
                  <a:lnTo>
                    <a:pt x="901" y="65"/>
                  </a:lnTo>
                  <a:cubicBezTo>
                    <a:pt x="815" y="22"/>
                    <a:pt x="719" y="1"/>
                    <a:pt x="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7"/>
            <p:cNvSpPr/>
            <p:nvPr/>
          </p:nvSpPr>
          <p:spPr>
            <a:xfrm>
              <a:off x="5243225" y="2515200"/>
              <a:ext cx="215375" cy="137350"/>
            </a:xfrm>
            <a:custGeom>
              <a:avLst/>
              <a:gdLst/>
              <a:ahLst/>
              <a:cxnLst/>
              <a:rect l="l" t="t" r="r" b="b"/>
              <a:pathLst>
                <a:path w="8615" h="5494" extrusionOk="0">
                  <a:moveTo>
                    <a:pt x="598" y="0"/>
                  </a:moveTo>
                  <a:cubicBezTo>
                    <a:pt x="414" y="0"/>
                    <a:pt x="236" y="100"/>
                    <a:pt x="129" y="272"/>
                  </a:cubicBezTo>
                  <a:cubicBezTo>
                    <a:pt x="0" y="529"/>
                    <a:pt x="64" y="850"/>
                    <a:pt x="322" y="1011"/>
                  </a:cubicBezTo>
                  <a:lnTo>
                    <a:pt x="7747" y="5415"/>
                  </a:lnTo>
                  <a:cubicBezTo>
                    <a:pt x="7833" y="5468"/>
                    <a:pt x="7926" y="5493"/>
                    <a:pt x="8017" y="5493"/>
                  </a:cubicBezTo>
                  <a:cubicBezTo>
                    <a:pt x="8201" y="5493"/>
                    <a:pt x="8379" y="5393"/>
                    <a:pt x="8486" y="5222"/>
                  </a:cubicBezTo>
                  <a:cubicBezTo>
                    <a:pt x="8615" y="4965"/>
                    <a:pt x="8551" y="4643"/>
                    <a:pt x="8293" y="4483"/>
                  </a:cubicBezTo>
                  <a:lnTo>
                    <a:pt x="868" y="79"/>
                  </a:lnTo>
                  <a:cubicBezTo>
                    <a:pt x="782" y="25"/>
                    <a:pt x="689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7"/>
            <p:cNvSpPr/>
            <p:nvPr/>
          </p:nvSpPr>
          <p:spPr>
            <a:xfrm>
              <a:off x="2074575" y="3159250"/>
              <a:ext cx="65925" cy="65100"/>
            </a:xfrm>
            <a:custGeom>
              <a:avLst/>
              <a:gdLst/>
              <a:ahLst/>
              <a:cxnLst/>
              <a:rect l="l" t="t" r="r" b="b"/>
              <a:pathLst>
                <a:path w="2637" h="2604" extrusionOk="0">
                  <a:moveTo>
                    <a:pt x="1318" y="0"/>
                  </a:moveTo>
                  <a:cubicBezTo>
                    <a:pt x="611" y="0"/>
                    <a:pt x="1" y="579"/>
                    <a:pt x="1" y="1286"/>
                  </a:cubicBezTo>
                  <a:cubicBezTo>
                    <a:pt x="1" y="2025"/>
                    <a:pt x="611" y="2604"/>
                    <a:pt x="1318" y="2604"/>
                  </a:cubicBezTo>
                  <a:cubicBezTo>
                    <a:pt x="2058" y="2604"/>
                    <a:pt x="2636" y="2025"/>
                    <a:pt x="2636" y="1286"/>
                  </a:cubicBezTo>
                  <a:cubicBezTo>
                    <a:pt x="2636" y="579"/>
                    <a:pt x="2058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7"/>
            <p:cNvSpPr/>
            <p:nvPr/>
          </p:nvSpPr>
          <p:spPr>
            <a:xfrm>
              <a:off x="2068150" y="3152000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5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5" y="2637"/>
                  </a:cubicBezTo>
                  <a:cubicBezTo>
                    <a:pt x="997" y="2637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5" y="547"/>
                  </a:cubicBezTo>
                  <a:close/>
                  <a:moveTo>
                    <a:pt x="1575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5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7"/>
            <p:cNvSpPr/>
            <p:nvPr/>
          </p:nvSpPr>
          <p:spPr>
            <a:xfrm>
              <a:off x="2260200" y="2329925"/>
              <a:ext cx="65925" cy="65900"/>
            </a:xfrm>
            <a:custGeom>
              <a:avLst/>
              <a:gdLst/>
              <a:ahLst/>
              <a:cxnLst/>
              <a:rect l="l" t="t" r="r" b="b"/>
              <a:pathLst>
                <a:path w="2637" h="2636" extrusionOk="0">
                  <a:moveTo>
                    <a:pt x="1319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57"/>
                    <a:pt x="579" y="2636"/>
                    <a:pt x="1319" y="2636"/>
                  </a:cubicBezTo>
                  <a:cubicBezTo>
                    <a:pt x="2026" y="2636"/>
                    <a:pt x="2637" y="2057"/>
                    <a:pt x="2637" y="1318"/>
                  </a:cubicBezTo>
                  <a:cubicBezTo>
                    <a:pt x="2637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7"/>
            <p:cNvSpPr/>
            <p:nvPr/>
          </p:nvSpPr>
          <p:spPr>
            <a:xfrm>
              <a:off x="2253775" y="2323475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47"/>
                  </a:moveTo>
                  <a:cubicBezTo>
                    <a:pt x="2154" y="547"/>
                    <a:pt x="2604" y="997"/>
                    <a:pt x="2604" y="1576"/>
                  </a:cubicBezTo>
                  <a:cubicBezTo>
                    <a:pt x="2604" y="2155"/>
                    <a:pt x="2154" y="2605"/>
                    <a:pt x="1576" y="2605"/>
                  </a:cubicBezTo>
                  <a:cubicBezTo>
                    <a:pt x="997" y="2605"/>
                    <a:pt x="515" y="2155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7"/>
            <p:cNvSpPr/>
            <p:nvPr/>
          </p:nvSpPr>
          <p:spPr>
            <a:xfrm>
              <a:off x="2445850" y="2800025"/>
              <a:ext cx="65100" cy="65125"/>
            </a:xfrm>
            <a:custGeom>
              <a:avLst/>
              <a:gdLst/>
              <a:ahLst/>
              <a:cxnLst/>
              <a:rect l="l" t="t" r="r" b="b"/>
              <a:pathLst>
                <a:path w="2604" h="2605" extrusionOk="0">
                  <a:moveTo>
                    <a:pt x="1286" y="1"/>
                  </a:moveTo>
                  <a:cubicBezTo>
                    <a:pt x="579" y="1"/>
                    <a:pt x="0" y="579"/>
                    <a:pt x="0" y="1286"/>
                  </a:cubicBezTo>
                  <a:cubicBezTo>
                    <a:pt x="0" y="2026"/>
                    <a:pt x="579" y="2604"/>
                    <a:pt x="1286" y="2604"/>
                  </a:cubicBezTo>
                  <a:cubicBezTo>
                    <a:pt x="2025" y="2604"/>
                    <a:pt x="2604" y="2026"/>
                    <a:pt x="2604" y="1286"/>
                  </a:cubicBezTo>
                  <a:cubicBezTo>
                    <a:pt x="2604" y="579"/>
                    <a:pt x="2025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7"/>
            <p:cNvSpPr/>
            <p:nvPr/>
          </p:nvSpPr>
          <p:spPr>
            <a:xfrm>
              <a:off x="2438600" y="2792800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5"/>
                  </a:cubicBezTo>
                  <a:cubicBezTo>
                    <a:pt x="2637" y="2154"/>
                    <a:pt x="2155" y="2636"/>
                    <a:pt x="1576" y="2636"/>
                  </a:cubicBezTo>
                  <a:cubicBezTo>
                    <a:pt x="997" y="2636"/>
                    <a:pt x="547" y="2154"/>
                    <a:pt x="547" y="1575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0"/>
                  </a:moveTo>
                  <a:cubicBezTo>
                    <a:pt x="708" y="0"/>
                    <a:pt x="1" y="708"/>
                    <a:pt x="1" y="1575"/>
                  </a:cubicBezTo>
                  <a:cubicBezTo>
                    <a:pt x="1" y="2475"/>
                    <a:pt x="708" y="3151"/>
                    <a:pt x="1576" y="3151"/>
                  </a:cubicBezTo>
                  <a:cubicBezTo>
                    <a:pt x="2476" y="3151"/>
                    <a:pt x="3151" y="2475"/>
                    <a:pt x="3151" y="1575"/>
                  </a:cubicBezTo>
                  <a:cubicBezTo>
                    <a:pt x="3151" y="708"/>
                    <a:pt x="2476" y="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7"/>
            <p:cNvSpPr/>
            <p:nvPr/>
          </p:nvSpPr>
          <p:spPr>
            <a:xfrm>
              <a:off x="2630675" y="2606350"/>
              <a:ext cx="65925" cy="65925"/>
            </a:xfrm>
            <a:custGeom>
              <a:avLst/>
              <a:gdLst/>
              <a:ahLst/>
              <a:cxnLst/>
              <a:rect l="l" t="t" r="r" b="b"/>
              <a:pathLst>
                <a:path w="2637" h="2637" extrusionOk="0">
                  <a:moveTo>
                    <a:pt x="1318" y="1"/>
                  </a:moveTo>
                  <a:cubicBezTo>
                    <a:pt x="611" y="1"/>
                    <a:pt x="0" y="579"/>
                    <a:pt x="0" y="1319"/>
                  </a:cubicBezTo>
                  <a:cubicBezTo>
                    <a:pt x="0" y="2026"/>
                    <a:pt x="611" y="2637"/>
                    <a:pt x="1318" y="2637"/>
                  </a:cubicBezTo>
                  <a:cubicBezTo>
                    <a:pt x="2058" y="2637"/>
                    <a:pt x="2636" y="2026"/>
                    <a:pt x="2636" y="1319"/>
                  </a:cubicBezTo>
                  <a:cubicBezTo>
                    <a:pt x="2636" y="579"/>
                    <a:pt x="2058" y="1"/>
                    <a:pt x="1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7"/>
            <p:cNvSpPr/>
            <p:nvPr/>
          </p:nvSpPr>
          <p:spPr>
            <a:xfrm>
              <a:off x="2624250" y="2599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5"/>
                  </a:moveTo>
                  <a:cubicBezTo>
                    <a:pt x="2154" y="515"/>
                    <a:pt x="2604" y="997"/>
                    <a:pt x="2604" y="1576"/>
                  </a:cubicBezTo>
                  <a:cubicBezTo>
                    <a:pt x="2604" y="2154"/>
                    <a:pt x="2154" y="2604"/>
                    <a:pt x="1575" y="2604"/>
                  </a:cubicBezTo>
                  <a:cubicBezTo>
                    <a:pt x="997" y="2604"/>
                    <a:pt x="547" y="2154"/>
                    <a:pt x="547" y="1576"/>
                  </a:cubicBezTo>
                  <a:cubicBezTo>
                    <a:pt x="547" y="997"/>
                    <a:pt x="997" y="515"/>
                    <a:pt x="1575" y="515"/>
                  </a:cubicBezTo>
                  <a:close/>
                  <a:moveTo>
                    <a:pt x="1575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5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7"/>
            <p:cNvSpPr/>
            <p:nvPr/>
          </p:nvSpPr>
          <p:spPr>
            <a:xfrm>
              <a:off x="2816300" y="3103800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9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25"/>
                    <a:pt x="579" y="2604"/>
                    <a:pt x="1319" y="2604"/>
                  </a:cubicBezTo>
                  <a:cubicBezTo>
                    <a:pt x="2026" y="2604"/>
                    <a:pt x="2605" y="2025"/>
                    <a:pt x="2605" y="1318"/>
                  </a:cubicBezTo>
                  <a:cubicBezTo>
                    <a:pt x="2605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7"/>
            <p:cNvSpPr/>
            <p:nvPr/>
          </p:nvSpPr>
          <p:spPr>
            <a:xfrm>
              <a:off x="2809875" y="3096550"/>
              <a:ext cx="78775" cy="79600"/>
            </a:xfrm>
            <a:custGeom>
              <a:avLst/>
              <a:gdLst/>
              <a:ahLst/>
              <a:cxnLst/>
              <a:rect l="l" t="t" r="r" b="b"/>
              <a:pathLst>
                <a:path w="3151" h="3184" extrusionOk="0">
                  <a:moveTo>
                    <a:pt x="1576" y="547"/>
                  </a:moveTo>
                  <a:cubicBezTo>
                    <a:pt x="2154" y="547"/>
                    <a:pt x="2604" y="1030"/>
                    <a:pt x="2604" y="1608"/>
                  </a:cubicBezTo>
                  <a:cubicBezTo>
                    <a:pt x="2604" y="2155"/>
                    <a:pt x="2154" y="2637"/>
                    <a:pt x="1576" y="2637"/>
                  </a:cubicBezTo>
                  <a:cubicBezTo>
                    <a:pt x="997" y="2637"/>
                    <a:pt x="515" y="2155"/>
                    <a:pt x="515" y="1608"/>
                  </a:cubicBezTo>
                  <a:cubicBezTo>
                    <a:pt x="515" y="1030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608"/>
                  </a:cubicBezTo>
                  <a:cubicBezTo>
                    <a:pt x="1" y="2476"/>
                    <a:pt x="708" y="3183"/>
                    <a:pt x="1576" y="3183"/>
                  </a:cubicBezTo>
                  <a:cubicBezTo>
                    <a:pt x="2444" y="3183"/>
                    <a:pt x="3151" y="2476"/>
                    <a:pt x="3151" y="1608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7"/>
            <p:cNvSpPr/>
            <p:nvPr/>
          </p:nvSpPr>
          <p:spPr>
            <a:xfrm>
              <a:off x="3001150" y="2329925"/>
              <a:ext cx="65900" cy="65900"/>
            </a:xfrm>
            <a:custGeom>
              <a:avLst/>
              <a:gdLst/>
              <a:ahLst/>
              <a:cxnLst/>
              <a:rect l="l" t="t" r="r" b="b"/>
              <a:pathLst>
                <a:path w="2636" h="2636" extrusionOk="0">
                  <a:moveTo>
                    <a:pt x="1318" y="0"/>
                  </a:moveTo>
                  <a:cubicBezTo>
                    <a:pt x="611" y="0"/>
                    <a:pt x="0" y="579"/>
                    <a:pt x="0" y="1318"/>
                  </a:cubicBezTo>
                  <a:cubicBezTo>
                    <a:pt x="0" y="2057"/>
                    <a:pt x="611" y="2636"/>
                    <a:pt x="1318" y="2636"/>
                  </a:cubicBezTo>
                  <a:cubicBezTo>
                    <a:pt x="2057" y="2636"/>
                    <a:pt x="2636" y="2057"/>
                    <a:pt x="2636" y="1318"/>
                  </a:cubicBezTo>
                  <a:cubicBezTo>
                    <a:pt x="2636" y="579"/>
                    <a:pt x="2057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7"/>
            <p:cNvSpPr/>
            <p:nvPr/>
          </p:nvSpPr>
          <p:spPr>
            <a:xfrm>
              <a:off x="2994700" y="2323475"/>
              <a:ext cx="78800" cy="78800"/>
            </a:xfrm>
            <a:custGeom>
              <a:avLst/>
              <a:gdLst/>
              <a:ahLst/>
              <a:cxnLst/>
              <a:rect l="l" t="t" r="r" b="b"/>
              <a:pathLst>
                <a:path w="3152" h="3152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6"/>
                  </a:cubicBezTo>
                  <a:cubicBezTo>
                    <a:pt x="2637" y="2155"/>
                    <a:pt x="2155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7"/>
            <p:cNvSpPr/>
            <p:nvPr/>
          </p:nvSpPr>
          <p:spPr>
            <a:xfrm>
              <a:off x="3186775" y="2054275"/>
              <a:ext cx="65925" cy="65125"/>
            </a:xfrm>
            <a:custGeom>
              <a:avLst/>
              <a:gdLst/>
              <a:ahLst/>
              <a:cxnLst/>
              <a:rect l="l" t="t" r="r" b="b"/>
              <a:pathLst>
                <a:path w="2637" h="2605" extrusionOk="0">
                  <a:moveTo>
                    <a:pt x="1318" y="1"/>
                  </a:moveTo>
                  <a:cubicBezTo>
                    <a:pt x="579" y="1"/>
                    <a:pt x="0" y="579"/>
                    <a:pt x="0" y="1286"/>
                  </a:cubicBezTo>
                  <a:cubicBezTo>
                    <a:pt x="0" y="2026"/>
                    <a:pt x="579" y="2604"/>
                    <a:pt x="1318" y="2604"/>
                  </a:cubicBezTo>
                  <a:cubicBezTo>
                    <a:pt x="2026" y="2604"/>
                    <a:pt x="2636" y="2026"/>
                    <a:pt x="2636" y="1286"/>
                  </a:cubicBezTo>
                  <a:cubicBezTo>
                    <a:pt x="2636" y="579"/>
                    <a:pt x="2026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7"/>
            <p:cNvSpPr/>
            <p:nvPr/>
          </p:nvSpPr>
          <p:spPr>
            <a:xfrm>
              <a:off x="3180350" y="2047050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47"/>
                  </a:moveTo>
                  <a:cubicBezTo>
                    <a:pt x="2154" y="547"/>
                    <a:pt x="2604" y="997"/>
                    <a:pt x="2604" y="1575"/>
                  </a:cubicBezTo>
                  <a:cubicBezTo>
                    <a:pt x="2604" y="2154"/>
                    <a:pt x="2154" y="2636"/>
                    <a:pt x="1575" y="2636"/>
                  </a:cubicBezTo>
                  <a:cubicBezTo>
                    <a:pt x="997" y="2636"/>
                    <a:pt x="515" y="2154"/>
                    <a:pt x="515" y="1575"/>
                  </a:cubicBezTo>
                  <a:cubicBezTo>
                    <a:pt x="515" y="997"/>
                    <a:pt x="997" y="547"/>
                    <a:pt x="1575" y="547"/>
                  </a:cubicBezTo>
                  <a:close/>
                  <a:moveTo>
                    <a:pt x="1575" y="0"/>
                  </a:moveTo>
                  <a:cubicBezTo>
                    <a:pt x="707" y="0"/>
                    <a:pt x="0" y="707"/>
                    <a:pt x="0" y="1575"/>
                  </a:cubicBezTo>
                  <a:cubicBezTo>
                    <a:pt x="0" y="2443"/>
                    <a:pt x="707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7"/>
            <p:cNvSpPr/>
            <p:nvPr/>
          </p:nvSpPr>
          <p:spPr>
            <a:xfrm>
              <a:off x="3372400" y="32966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287" y="1"/>
                  </a:moveTo>
                  <a:cubicBezTo>
                    <a:pt x="579" y="1"/>
                    <a:pt x="1" y="612"/>
                    <a:pt x="1" y="1319"/>
                  </a:cubicBezTo>
                  <a:cubicBezTo>
                    <a:pt x="1" y="2058"/>
                    <a:pt x="579" y="2637"/>
                    <a:pt x="1287" y="2637"/>
                  </a:cubicBezTo>
                  <a:cubicBezTo>
                    <a:pt x="2026" y="2637"/>
                    <a:pt x="2605" y="2058"/>
                    <a:pt x="2605" y="1319"/>
                  </a:cubicBezTo>
                  <a:cubicBezTo>
                    <a:pt x="2605" y="612"/>
                    <a:pt x="2026" y="1"/>
                    <a:pt x="1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7"/>
            <p:cNvSpPr/>
            <p:nvPr/>
          </p:nvSpPr>
          <p:spPr>
            <a:xfrm>
              <a:off x="3365175" y="3290225"/>
              <a:ext cx="79575" cy="78775"/>
            </a:xfrm>
            <a:custGeom>
              <a:avLst/>
              <a:gdLst/>
              <a:ahLst/>
              <a:cxnLst/>
              <a:rect l="l" t="t" r="r" b="b"/>
              <a:pathLst>
                <a:path w="3183" h="3151" extrusionOk="0">
                  <a:moveTo>
                    <a:pt x="1576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1029" y="2637"/>
                    <a:pt x="547" y="2155"/>
                    <a:pt x="547" y="1576"/>
                  </a:cubicBezTo>
                  <a:cubicBezTo>
                    <a:pt x="547" y="997"/>
                    <a:pt x="1029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76" y="3151"/>
                    <a:pt x="3183" y="2444"/>
                    <a:pt x="3183" y="1576"/>
                  </a:cubicBezTo>
                  <a:cubicBezTo>
                    <a:pt x="3183" y="708"/>
                    <a:pt x="2476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7"/>
            <p:cNvSpPr/>
            <p:nvPr/>
          </p:nvSpPr>
          <p:spPr>
            <a:xfrm>
              <a:off x="3557250" y="3213900"/>
              <a:ext cx="65900" cy="65900"/>
            </a:xfrm>
            <a:custGeom>
              <a:avLst/>
              <a:gdLst/>
              <a:ahLst/>
              <a:cxnLst/>
              <a:rect l="l" t="t" r="r" b="b"/>
              <a:pathLst>
                <a:path w="2636" h="2636" extrusionOk="0">
                  <a:moveTo>
                    <a:pt x="1318" y="0"/>
                  </a:moveTo>
                  <a:cubicBezTo>
                    <a:pt x="611" y="0"/>
                    <a:pt x="0" y="579"/>
                    <a:pt x="0" y="1318"/>
                  </a:cubicBezTo>
                  <a:cubicBezTo>
                    <a:pt x="0" y="2057"/>
                    <a:pt x="611" y="2636"/>
                    <a:pt x="1318" y="2636"/>
                  </a:cubicBezTo>
                  <a:cubicBezTo>
                    <a:pt x="2057" y="2636"/>
                    <a:pt x="2636" y="2057"/>
                    <a:pt x="2636" y="1318"/>
                  </a:cubicBezTo>
                  <a:cubicBezTo>
                    <a:pt x="2636" y="579"/>
                    <a:pt x="2057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7"/>
            <p:cNvSpPr/>
            <p:nvPr/>
          </p:nvSpPr>
          <p:spPr>
            <a:xfrm>
              <a:off x="3550800" y="3207450"/>
              <a:ext cx="78800" cy="78800"/>
            </a:xfrm>
            <a:custGeom>
              <a:avLst/>
              <a:gdLst/>
              <a:ahLst/>
              <a:cxnLst/>
              <a:rect l="l" t="t" r="r" b="b"/>
              <a:pathLst>
                <a:path w="3152" h="3152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6"/>
                  </a:cubicBezTo>
                  <a:cubicBezTo>
                    <a:pt x="2637" y="2155"/>
                    <a:pt x="2155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7"/>
            <p:cNvSpPr/>
            <p:nvPr/>
          </p:nvSpPr>
          <p:spPr>
            <a:xfrm>
              <a:off x="3742875" y="31865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25"/>
                    <a:pt x="579" y="2604"/>
                    <a:pt x="1318" y="2604"/>
                  </a:cubicBezTo>
                  <a:cubicBezTo>
                    <a:pt x="2026" y="2604"/>
                    <a:pt x="2604" y="2025"/>
                    <a:pt x="2604" y="1318"/>
                  </a:cubicBezTo>
                  <a:cubicBezTo>
                    <a:pt x="2604" y="579"/>
                    <a:pt x="2026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7"/>
            <p:cNvSpPr/>
            <p:nvPr/>
          </p:nvSpPr>
          <p:spPr>
            <a:xfrm>
              <a:off x="3736450" y="3180150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4"/>
                  </a:moveTo>
                  <a:cubicBezTo>
                    <a:pt x="2154" y="514"/>
                    <a:pt x="2604" y="997"/>
                    <a:pt x="2604" y="1575"/>
                  </a:cubicBezTo>
                  <a:cubicBezTo>
                    <a:pt x="2604" y="2154"/>
                    <a:pt x="2154" y="2604"/>
                    <a:pt x="1575" y="2604"/>
                  </a:cubicBezTo>
                  <a:cubicBezTo>
                    <a:pt x="997" y="2604"/>
                    <a:pt x="515" y="2154"/>
                    <a:pt x="515" y="1575"/>
                  </a:cubicBezTo>
                  <a:cubicBezTo>
                    <a:pt x="515" y="997"/>
                    <a:pt x="997" y="514"/>
                    <a:pt x="1575" y="514"/>
                  </a:cubicBezTo>
                  <a:close/>
                  <a:moveTo>
                    <a:pt x="1575" y="0"/>
                  </a:moveTo>
                  <a:cubicBezTo>
                    <a:pt x="707" y="0"/>
                    <a:pt x="0" y="707"/>
                    <a:pt x="0" y="1575"/>
                  </a:cubicBezTo>
                  <a:cubicBezTo>
                    <a:pt x="0" y="2443"/>
                    <a:pt x="707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7"/>
            <p:cNvSpPr/>
            <p:nvPr/>
          </p:nvSpPr>
          <p:spPr>
            <a:xfrm>
              <a:off x="3928500" y="3103800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287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25"/>
                    <a:pt x="579" y="2604"/>
                    <a:pt x="1287" y="2604"/>
                  </a:cubicBezTo>
                  <a:cubicBezTo>
                    <a:pt x="2026" y="2604"/>
                    <a:pt x="2605" y="2025"/>
                    <a:pt x="2605" y="1318"/>
                  </a:cubicBezTo>
                  <a:cubicBezTo>
                    <a:pt x="2605" y="579"/>
                    <a:pt x="2026" y="0"/>
                    <a:pt x="1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7"/>
            <p:cNvSpPr/>
            <p:nvPr/>
          </p:nvSpPr>
          <p:spPr>
            <a:xfrm>
              <a:off x="3921275" y="3096550"/>
              <a:ext cx="78775" cy="79600"/>
            </a:xfrm>
            <a:custGeom>
              <a:avLst/>
              <a:gdLst/>
              <a:ahLst/>
              <a:cxnLst/>
              <a:rect l="l" t="t" r="r" b="b"/>
              <a:pathLst>
                <a:path w="3151" h="3184" extrusionOk="0">
                  <a:moveTo>
                    <a:pt x="1576" y="547"/>
                  </a:moveTo>
                  <a:cubicBezTo>
                    <a:pt x="2154" y="547"/>
                    <a:pt x="2636" y="1030"/>
                    <a:pt x="2636" y="1608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997" y="2637"/>
                    <a:pt x="547" y="2155"/>
                    <a:pt x="547" y="1608"/>
                  </a:cubicBezTo>
                  <a:cubicBezTo>
                    <a:pt x="547" y="1030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608"/>
                  </a:cubicBezTo>
                  <a:cubicBezTo>
                    <a:pt x="1" y="2476"/>
                    <a:pt x="708" y="3183"/>
                    <a:pt x="1576" y="3183"/>
                  </a:cubicBezTo>
                  <a:cubicBezTo>
                    <a:pt x="2443" y="3183"/>
                    <a:pt x="3151" y="2476"/>
                    <a:pt x="3151" y="1608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7"/>
            <p:cNvSpPr/>
            <p:nvPr/>
          </p:nvSpPr>
          <p:spPr>
            <a:xfrm>
              <a:off x="4113350" y="2992900"/>
              <a:ext cx="65900" cy="65925"/>
            </a:xfrm>
            <a:custGeom>
              <a:avLst/>
              <a:gdLst/>
              <a:ahLst/>
              <a:cxnLst/>
              <a:rect l="l" t="t" r="r" b="b"/>
              <a:pathLst>
                <a:path w="2636" h="2637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58"/>
                    <a:pt x="579" y="2636"/>
                    <a:pt x="1318" y="2636"/>
                  </a:cubicBezTo>
                  <a:cubicBezTo>
                    <a:pt x="2025" y="2636"/>
                    <a:pt x="2636" y="2058"/>
                    <a:pt x="2636" y="1318"/>
                  </a:cubicBezTo>
                  <a:cubicBezTo>
                    <a:pt x="2636" y="579"/>
                    <a:pt x="2025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7"/>
            <p:cNvSpPr/>
            <p:nvPr/>
          </p:nvSpPr>
          <p:spPr>
            <a:xfrm>
              <a:off x="4106900" y="2986475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5"/>
                  </a:cubicBezTo>
                  <a:cubicBezTo>
                    <a:pt x="2605" y="2154"/>
                    <a:pt x="2155" y="2604"/>
                    <a:pt x="1576" y="2604"/>
                  </a:cubicBezTo>
                  <a:cubicBezTo>
                    <a:pt x="997" y="2604"/>
                    <a:pt x="547" y="2154"/>
                    <a:pt x="547" y="1575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0"/>
                  </a:moveTo>
                  <a:cubicBezTo>
                    <a:pt x="708" y="0"/>
                    <a:pt x="1" y="707"/>
                    <a:pt x="1" y="1575"/>
                  </a:cubicBezTo>
                  <a:cubicBezTo>
                    <a:pt x="1" y="2443"/>
                    <a:pt x="708" y="3150"/>
                    <a:pt x="1576" y="3150"/>
                  </a:cubicBezTo>
                  <a:cubicBezTo>
                    <a:pt x="2444" y="3150"/>
                    <a:pt x="3151" y="2443"/>
                    <a:pt x="3151" y="1575"/>
                  </a:cubicBezTo>
                  <a:cubicBezTo>
                    <a:pt x="3151" y="707"/>
                    <a:pt x="2444" y="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7"/>
            <p:cNvSpPr/>
            <p:nvPr/>
          </p:nvSpPr>
          <p:spPr>
            <a:xfrm>
              <a:off x="4298975" y="30483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25"/>
                    <a:pt x="579" y="2636"/>
                    <a:pt x="1318" y="2636"/>
                  </a:cubicBezTo>
                  <a:cubicBezTo>
                    <a:pt x="2026" y="2636"/>
                    <a:pt x="2604" y="2025"/>
                    <a:pt x="2604" y="1318"/>
                  </a:cubicBezTo>
                  <a:cubicBezTo>
                    <a:pt x="2604" y="579"/>
                    <a:pt x="2026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7"/>
            <p:cNvSpPr/>
            <p:nvPr/>
          </p:nvSpPr>
          <p:spPr>
            <a:xfrm>
              <a:off x="4292550" y="3041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4"/>
                  </a:moveTo>
                  <a:cubicBezTo>
                    <a:pt x="2122" y="514"/>
                    <a:pt x="2604" y="997"/>
                    <a:pt x="2604" y="1575"/>
                  </a:cubicBezTo>
                  <a:cubicBezTo>
                    <a:pt x="2604" y="2154"/>
                    <a:pt x="2122" y="2604"/>
                    <a:pt x="1575" y="2604"/>
                  </a:cubicBezTo>
                  <a:cubicBezTo>
                    <a:pt x="997" y="2604"/>
                    <a:pt x="515" y="2154"/>
                    <a:pt x="515" y="1575"/>
                  </a:cubicBezTo>
                  <a:cubicBezTo>
                    <a:pt x="515" y="997"/>
                    <a:pt x="997" y="514"/>
                    <a:pt x="1575" y="514"/>
                  </a:cubicBezTo>
                  <a:close/>
                  <a:moveTo>
                    <a:pt x="1575" y="0"/>
                  </a:moveTo>
                  <a:cubicBezTo>
                    <a:pt x="675" y="0"/>
                    <a:pt x="0" y="707"/>
                    <a:pt x="0" y="1575"/>
                  </a:cubicBezTo>
                  <a:cubicBezTo>
                    <a:pt x="0" y="2443"/>
                    <a:pt x="675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7"/>
            <p:cNvSpPr/>
            <p:nvPr/>
          </p:nvSpPr>
          <p:spPr>
            <a:xfrm>
              <a:off x="4483800" y="3159250"/>
              <a:ext cx="65925" cy="65100"/>
            </a:xfrm>
            <a:custGeom>
              <a:avLst/>
              <a:gdLst/>
              <a:ahLst/>
              <a:cxnLst/>
              <a:rect l="l" t="t" r="r" b="b"/>
              <a:pathLst>
                <a:path w="2637" h="2604" extrusionOk="0">
                  <a:moveTo>
                    <a:pt x="1319" y="0"/>
                  </a:moveTo>
                  <a:cubicBezTo>
                    <a:pt x="611" y="0"/>
                    <a:pt x="1" y="579"/>
                    <a:pt x="1" y="1286"/>
                  </a:cubicBezTo>
                  <a:cubicBezTo>
                    <a:pt x="1" y="2025"/>
                    <a:pt x="611" y="2604"/>
                    <a:pt x="1319" y="2604"/>
                  </a:cubicBezTo>
                  <a:cubicBezTo>
                    <a:pt x="2058" y="2604"/>
                    <a:pt x="2636" y="2025"/>
                    <a:pt x="2636" y="1286"/>
                  </a:cubicBezTo>
                  <a:cubicBezTo>
                    <a:pt x="2636" y="579"/>
                    <a:pt x="2058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57"/>
            <p:cNvSpPr/>
            <p:nvPr/>
          </p:nvSpPr>
          <p:spPr>
            <a:xfrm>
              <a:off x="4477375" y="3152000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997" y="2637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6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57"/>
            <p:cNvSpPr/>
            <p:nvPr/>
          </p:nvSpPr>
          <p:spPr>
            <a:xfrm>
              <a:off x="4669450" y="2579025"/>
              <a:ext cx="65900" cy="65125"/>
            </a:xfrm>
            <a:custGeom>
              <a:avLst/>
              <a:gdLst/>
              <a:ahLst/>
              <a:cxnLst/>
              <a:rect l="l" t="t" r="r" b="b"/>
              <a:pathLst>
                <a:path w="2636" h="2605" extrusionOk="0">
                  <a:moveTo>
                    <a:pt x="1318" y="1"/>
                  </a:moveTo>
                  <a:cubicBezTo>
                    <a:pt x="579" y="1"/>
                    <a:pt x="0" y="580"/>
                    <a:pt x="0" y="1287"/>
                  </a:cubicBezTo>
                  <a:cubicBezTo>
                    <a:pt x="0" y="2026"/>
                    <a:pt x="579" y="2605"/>
                    <a:pt x="1318" y="2605"/>
                  </a:cubicBezTo>
                  <a:cubicBezTo>
                    <a:pt x="2025" y="2605"/>
                    <a:pt x="2636" y="2026"/>
                    <a:pt x="2636" y="1287"/>
                  </a:cubicBezTo>
                  <a:cubicBezTo>
                    <a:pt x="2636" y="580"/>
                    <a:pt x="2025" y="1"/>
                    <a:pt x="1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7"/>
            <p:cNvSpPr/>
            <p:nvPr/>
          </p:nvSpPr>
          <p:spPr>
            <a:xfrm>
              <a:off x="4663000" y="2571800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6"/>
                  </a:cubicBezTo>
                  <a:cubicBezTo>
                    <a:pt x="2605" y="2154"/>
                    <a:pt x="2155" y="2636"/>
                    <a:pt x="1576" y="2636"/>
                  </a:cubicBezTo>
                  <a:cubicBezTo>
                    <a:pt x="997" y="2636"/>
                    <a:pt x="515" y="2154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76"/>
                    <a:pt x="708" y="3151"/>
                    <a:pt x="1576" y="3151"/>
                  </a:cubicBezTo>
                  <a:cubicBezTo>
                    <a:pt x="2444" y="3151"/>
                    <a:pt x="3151" y="2476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7"/>
            <p:cNvSpPr/>
            <p:nvPr/>
          </p:nvSpPr>
          <p:spPr>
            <a:xfrm>
              <a:off x="4855075" y="24962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286" y="0"/>
                  </a:moveTo>
                  <a:cubicBezTo>
                    <a:pt x="579" y="0"/>
                    <a:pt x="0" y="579"/>
                    <a:pt x="0" y="1286"/>
                  </a:cubicBezTo>
                  <a:cubicBezTo>
                    <a:pt x="0" y="2025"/>
                    <a:pt x="579" y="2604"/>
                    <a:pt x="1286" y="2604"/>
                  </a:cubicBezTo>
                  <a:cubicBezTo>
                    <a:pt x="2025" y="2604"/>
                    <a:pt x="2604" y="2025"/>
                    <a:pt x="2604" y="1286"/>
                  </a:cubicBezTo>
                  <a:cubicBezTo>
                    <a:pt x="2604" y="579"/>
                    <a:pt x="2025" y="0"/>
                    <a:pt x="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7"/>
            <p:cNvSpPr/>
            <p:nvPr/>
          </p:nvSpPr>
          <p:spPr>
            <a:xfrm>
              <a:off x="4847850" y="2489025"/>
              <a:ext cx="79575" cy="78775"/>
            </a:xfrm>
            <a:custGeom>
              <a:avLst/>
              <a:gdLst/>
              <a:ahLst/>
              <a:cxnLst/>
              <a:rect l="l" t="t" r="r" b="b"/>
              <a:pathLst>
                <a:path w="3183" h="3151" extrusionOk="0">
                  <a:moveTo>
                    <a:pt x="1575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4"/>
                    <a:pt x="2154" y="2637"/>
                    <a:pt x="1575" y="2637"/>
                  </a:cubicBezTo>
                  <a:cubicBezTo>
                    <a:pt x="1029" y="2637"/>
                    <a:pt x="547" y="2154"/>
                    <a:pt x="547" y="1576"/>
                  </a:cubicBezTo>
                  <a:cubicBezTo>
                    <a:pt x="547" y="997"/>
                    <a:pt x="1029" y="547"/>
                    <a:pt x="1575" y="547"/>
                  </a:cubicBezTo>
                  <a:close/>
                  <a:moveTo>
                    <a:pt x="1575" y="1"/>
                  </a:moveTo>
                  <a:cubicBezTo>
                    <a:pt x="707" y="1"/>
                    <a:pt x="0" y="708"/>
                    <a:pt x="0" y="1576"/>
                  </a:cubicBezTo>
                  <a:cubicBezTo>
                    <a:pt x="0" y="2444"/>
                    <a:pt x="707" y="3151"/>
                    <a:pt x="1575" y="3151"/>
                  </a:cubicBezTo>
                  <a:cubicBezTo>
                    <a:pt x="2475" y="3151"/>
                    <a:pt x="3182" y="2444"/>
                    <a:pt x="3182" y="1576"/>
                  </a:cubicBezTo>
                  <a:cubicBezTo>
                    <a:pt x="3182" y="708"/>
                    <a:pt x="2475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7"/>
            <p:cNvSpPr/>
            <p:nvPr/>
          </p:nvSpPr>
          <p:spPr>
            <a:xfrm>
              <a:off x="5039900" y="2385375"/>
              <a:ext cx="65925" cy="65900"/>
            </a:xfrm>
            <a:custGeom>
              <a:avLst/>
              <a:gdLst/>
              <a:ahLst/>
              <a:cxnLst/>
              <a:rect l="l" t="t" r="r" b="b"/>
              <a:pathLst>
                <a:path w="2637" h="2636" extrusionOk="0">
                  <a:moveTo>
                    <a:pt x="1319" y="0"/>
                  </a:moveTo>
                  <a:cubicBezTo>
                    <a:pt x="611" y="0"/>
                    <a:pt x="1" y="579"/>
                    <a:pt x="1" y="1318"/>
                  </a:cubicBezTo>
                  <a:cubicBezTo>
                    <a:pt x="1" y="2025"/>
                    <a:pt x="611" y="2636"/>
                    <a:pt x="1319" y="2636"/>
                  </a:cubicBezTo>
                  <a:cubicBezTo>
                    <a:pt x="2058" y="2636"/>
                    <a:pt x="2636" y="2025"/>
                    <a:pt x="2636" y="1318"/>
                  </a:cubicBezTo>
                  <a:cubicBezTo>
                    <a:pt x="2636" y="579"/>
                    <a:pt x="2058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7"/>
            <p:cNvSpPr/>
            <p:nvPr/>
          </p:nvSpPr>
          <p:spPr>
            <a:xfrm>
              <a:off x="5033475" y="2378925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15"/>
                  </a:moveTo>
                  <a:cubicBezTo>
                    <a:pt x="2154" y="515"/>
                    <a:pt x="2604" y="997"/>
                    <a:pt x="2636" y="1576"/>
                  </a:cubicBezTo>
                  <a:cubicBezTo>
                    <a:pt x="2604" y="2155"/>
                    <a:pt x="2154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15"/>
                    <a:pt x="1576" y="515"/>
                  </a:cubicBezTo>
                  <a:close/>
                  <a:moveTo>
                    <a:pt x="1576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6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7"/>
            <p:cNvSpPr/>
            <p:nvPr/>
          </p:nvSpPr>
          <p:spPr>
            <a:xfrm>
              <a:off x="5225525" y="24962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9" y="0"/>
                  </a:moveTo>
                  <a:cubicBezTo>
                    <a:pt x="580" y="0"/>
                    <a:pt x="1" y="579"/>
                    <a:pt x="1" y="1286"/>
                  </a:cubicBezTo>
                  <a:cubicBezTo>
                    <a:pt x="1" y="2025"/>
                    <a:pt x="580" y="2604"/>
                    <a:pt x="1319" y="2604"/>
                  </a:cubicBezTo>
                  <a:cubicBezTo>
                    <a:pt x="2026" y="2604"/>
                    <a:pt x="2605" y="2025"/>
                    <a:pt x="2605" y="1286"/>
                  </a:cubicBezTo>
                  <a:cubicBezTo>
                    <a:pt x="2605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7"/>
            <p:cNvSpPr/>
            <p:nvPr/>
          </p:nvSpPr>
          <p:spPr>
            <a:xfrm>
              <a:off x="5219100" y="24890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6"/>
                  </a:cubicBezTo>
                  <a:cubicBezTo>
                    <a:pt x="2605" y="2154"/>
                    <a:pt x="2155" y="2637"/>
                    <a:pt x="1576" y="2637"/>
                  </a:cubicBezTo>
                  <a:cubicBezTo>
                    <a:pt x="997" y="2637"/>
                    <a:pt x="515" y="2154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7"/>
            <p:cNvSpPr/>
            <p:nvPr/>
          </p:nvSpPr>
          <p:spPr>
            <a:xfrm>
              <a:off x="5411175" y="26063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286" y="1"/>
                  </a:moveTo>
                  <a:cubicBezTo>
                    <a:pt x="579" y="1"/>
                    <a:pt x="0" y="579"/>
                    <a:pt x="0" y="1319"/>
                  </a:cubicBezTo>
                  <a:cubicBezTo>
                    <a:pt x="0" y="2026"/>
                    <a:pt x="579" y="2637"/>
                    <a:pt x="1286" y="2637"/>
                  </a:cubicBezTo>
                  <a:cubicBezTo>
                    <a:pt x="2025" y="2637"/>
                    <a:pt x="2604" y="2026"/>
                    <a:pt x="2604" y="1319"/>
                  </a:cubicBezTo>
                  <a:cubicBezTo>
                    <a:pt x="2604" y="579"/>
                    <a:pt x="2025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7"/>
            <p:cNvSpPr/>
            <p:nvPr/>
          </p:nvSpPr>
          <p:spPr>
            <a:xfrm>
              <a:off x="5403950" y="2599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5"/>
                  </a:moveTo>
                  <a:cubicBezTo>
                    <a:pt x="2154" y="515"/>
                    <a:pt x="2636" y="997"/>
                    <a:pt x="2636" y="1576"/>
                  </a:cubicBezTo>
                  <a:cubicBezTo>
                    <a:pt x="2636" y="2154"/>
                    <a:pt x="2154" y="2604"/>
                    <a:pt x="1575" y="2604"/>
                  </a:cubicBezTo>
                  <a:cubicBezTo>
                    <a:pt x="997" y="2604"/>
                    <a:pt x="547" y="2154"/>
                    <a:pt x="547" y="1576"/>
                  </a:cubicBezTo>
                  <a:cubicBezTo>
                    <a:pt x="547" y="997"/>
                    <a:pt x="997" y="515"/>
                    <a:pt x="1575" y="515"/>
                  </a:cubicBezTo>
                  <a:close/>
                  <a:moveTo>
                    <a:pt x="1575" y="1"/>
                  </a:moveTo>
                  <a:cubicBezTo>
                    <a:pt x="707" y="1"/>
                    <a:pt x="0" y="708"/>
                    <a:pt x="0" y="1576"/>
                  </a:cubicBezTo>
                  <a:cubicBezTo>
                    <a:pt x="0" y="2444"/>
                    <a:pt x="707" y="3151"/>
                    <a:pt x="1575" y="3151"/>
                  </a:cubicBezTo>
                  <a:cubicBezTo>
                    <a:pt x="2443" y="3151"/>
                    <a:pt x="3150" y="2444"/>
                    <a:pt x="3150" y="1576"/>
                  </a:cubicBezTo>
                  <a:cubicBezTo>
                    <a:pt x="3150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7"/>
            <p:cNvSpPr/>
            <p:nvPr/>
          </p:nvSpPr>
          <p:spPr>
            <a:xfrm>
              <a:off x="5747875" y="1384075"/>
              <a:ext cx="105300" cy="3359925"/>
            </a:xfrm>
            <a:custGeom>
              <a:avLst/>
              <a:gdLst/>
              <a:ahLst/>
              <a:cxnLst/>
              <a:rect l="l" t="t" r="r" b="b"/>
              <a:pathLst>
                <a:path w="4212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4212" y="134396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7"/>
            <p:cNvSpPr/>
            <p:nvPr/>
          </p:nvSpPr>
          <p:spPr>
            <a:xfrm>
              <a:off x="5747875" y="1797925"/>
              <a:ext cx="105300" cy="856675"/>
            </a:xfrm>
            <a:custGeom>
              <a:avLst/>
              <a:gdLst/>
              <a:ahLst/>
              <a:cxnLst/>
              <a:rect l="l" t="t" r="r" b="b"/>
              <a:pathLst>
                <a:path w="4212" h="34267" extrusionOk="0">
                  <a:moveTo>
                    <a:pt x="1" y="0"/>
                  </a:moveTo>
                  <a:lnTo>
                    <a:pt x="1" y="34267"/>
                  </a:lnTo>
                  <a:lnTo>
                    <a:pt x="4212" y="34267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7"/>
            <p:cNvSpPr/>
            <p:nvPr/>
          </p:nvSpPr>
          <p:spPr>
            <a:xfrm>
              <a:off x="1797325" y="1384075"/>
              <a:ext cx="4055850" cy="205750"/>
            </a:xfrm>
            <a:custGeom>
              <a:avLst/>
              <a:gdLst/>
              <a:ahLst/>
              <a:cxnLst/>
              <a:rect l="l" t="t" r="r" b="b"/>
              <a:pathLst>
                <a:path w="162234" h="8230" extrusionOk="0">
                  <a:moveTo>
                    <a:pt x="1" y="0"/>
                  </a:moveTo>
                  <a:lnTo>
                    <a:pt x="1" y="8229"/>
                  </a:lnTo>
                  <a:lnTo>
                    <a:pt x="162234" y="8229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7"/>
            <p:cNvSpPr/>
            <p:nvPr/>
          </p:nvSpPr>
          <p:spPr>
            <a:xfrm>
              <a:off x="1797325" y="1652475"/>
              <a:ext cx="1042325" cy="164750"/>
            </a:xfrm>
            <a:custGeom>
              <a:avLst/>
              <a:gdLst/>
              <a:ahLst/>
              <a:cxnLst/>
              <a:rect l="l" t="t" r="r" b="b"/>
              <a:pathLst>
                <a:path w="41693" h="6590" extrusionOk="0">
                  <a:moveTo>
                    <a:pt x="1" y="0"/>
                  </a:moveTo>
                  <a:lnTo>
                    <a:pt x="1" y="6590"/>
                  </a:lnTo>
                  <a:lnTo>
                    <a:pt x="40599" y="6590"/>
                  </a:lnTo>
                  <a:cubicBezTo>
                    <a:pt x="41178" y="6590"/>
                    <a:pt x="41692" y="6108"/>
                    <a:pt x="41692" y="5497"/>
                  </a:cubicBezTo>
                  <a:lnTo>
                    <a:pt x="41692" y="1061"/>
                  </a:lnTo>
                  <a:cubicBezTo>
                    <a:pt x="41692" y="482"/>
                    <a:pt x="41178" y="0"/>
                    <a:pt x="405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7"/>
            <p:cNvSpPr/>
            <p:nvPr/>
          </p:nvSpPr>
          <p:spPr>
            <a:xfrm>
              <a:off x="1927525" y="1675775"/>
              <a:ext cx="65900" cy="100475"/>
            </a:xfrm>
            <a:custGeom>
              <a:avLst/>
              <a:gdLst/>
              <a:ahLst/>
              <a:cxnLst/>
              <a:rect l="l" t="t" r="r" b="b"/>
              <a:pathLst>
                <a:path w="2636" h="4019" extrusionOk="0">
                  <a:moveTo>
                    <a:pt x="0" y="1"/>
                  </a:moveTo>
                  <a:lnTo>
                    <a:pt x="0" y="4019"/>
                  </a:lnTo>
                  <a:lnTo>
                    <a:pt x="547" y="4019"/>
                  </a:lnTo>
                  <a:lnTo>
                    <a:pt x="547" y="1190"/>
                  </a:lnTo>
                  <a:lnTo>
                    <a:pt x="997" y="4019"/>
                  </a:lnTo>
                  <a:lnTo>
                    <a:pt x="1607" y="4019"/>
                  </a:lnTo>
                  <a:lnTo>
                    <a:pt x="2025" y="1126"/>
                  </a:lnTo>
                  <a:lnTo>
                    <a:pt x="2025" y="4019"/>
                  </a:lnTo>
                  <a:lnTo>
                    <a:pt x="2636" y="4019"/>
                  </a:lnTo>
                  <a:lnTo>
                    <a:pt x="2636" y="1"/>
                  </a:lnTo>
                  <a:lnTo>
                    <a:pt x="1768" y="1"/>
                  </a:lnTo>
                  <a:lnTo>
                    <a:pt x="1318" y="2861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7"/>
            <p:cNvSpPr/>
            <p:nvPr/>
          </p:nvSpPr>
          <p:spPr>
            <a:xfrm>
              <a:off x="2000650" y="1675775"/>
              <a:ext cx="55475" cy="100475"/>
            </a:xfrm>
            <a:custGeom>
              <a:avLst/>
              <a:gdLst/>
              <a:ahLst/>
              <a:cxnLst/>
              <a:rect l="l" t="t" r="r" b="b"/>
              <a:pathLst>
                <a:path w="2219" h="4019" extrusionOk="0">
                  <a:moveTo>
                    <a:pt x="1093" y="708"/>
                  </a:moveTo>
                  <a:lnTo>
                    <a:pt x="1382" y="2733"/>
                  </a:lnTo>
                  <a:lnTo>
                    <a:pt x="772" y="2733"/>
                  </a:lnTo>
                  <a:lnTo>
                    <a:pt x="1093" y="708"/>
                  </a:lnTo>
                  <a:close/>
                  <a:moveTo>
                    <a:pt x="643" y="1"/>
                  </a:moveTo>
                  <a:lnTo>
                    <a:pt x="0" y="4019"/>
                  </a:lnTo>
                  <a:lnTo>
                    <a:pt x="579" y="4019"/>
                  </a:lnTo>
                  <a:lnTo>
                    <a:pt x="707" y="3279"/>
                  </a:lnTo>
                  <a:lnTo>
                    <a:pt x="1479" y="3279"/>
                  </a:lnTo>
                  <a:lnTo>
                    <a:pt x="1575" y="4019"/>
                  </a:lnTo>
                  <a:lnTo>
                    <a:pt x="2218" y="4019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7"/>
            <p:cNvSpPr/>
            <p:nvPr/>
          </p:nvSpPr>
          <p:spPr>
            <a:xfrm>
              <a:off x="2063325" y="1675775"/>
              <a:ext cx="49050" cy="100475"/>
            </a:xfrm>
            <a:custGeom>
              <a:avLst/>
              <a:gdLst/>
              <a:ahLst/>
              <a:cxnLst/>
              <a:rect l="l" t="t" r="r" b="b"/>
              <a:pathLst>
                <a:path w="1962" h="4019" extrusionOk="0">
                  <a:moveTo>
                    <a:pt x="933" y="579"/>
                  </a:moveTo>
                  <a:cubicBezTo>
                    <a:pt x="1158" y="579"/>
                    <a:pt x="1254" y="708"/>
                    <a:pt x="1254" y="997"/>
                  </a:cubicBezTo>
                  <a:lnTo>
                    <a:pt x="1254" y="1383"/>
                  </a:lnTo>
                  <a:cubicBezTo>
                    <a:pt x="1254" y="1704"/>
                    <a:pt x="1126" y="1801"/>
                    <a:pt x="868" y="1801"/>
                  </a:cubicBezTo>
                  <a:lnTo>
                    <a:pt x="643" y="1801"/>
                  </a:lnTo>
                  <a:lnTo>
                    <a:pt x="643" y="579"/>
                  </a:lnTo>
                  <a:close/>
                  <a:moveTo>
                    <a:pt x="1" y="1"/>
                  </a:moveTo>
                  <a:lnTo>
                    <a:pt x="1" y="4019"/>
                  </a:lnTo>
                  <a:lnTo>
                    <a:pt x="643" y="4019"/>
                  </a:lnTo>
                  <a:lnTo>
                    <a:pt x="643" y="2379"/>
                  </a:lnTo>
                  <a:lnTo>
                    <a:pt x="868" y="2379"/>
                  </a:lnTo>
                  <a:cubicBezTo>
                    <a:pt x="1126" y="2379"/>
                    <a:pt x="1254" y="2508"/>
                    <a:pt x="1254" y="2894"/>
                  </a:cubicBezTo>
                  <a:lnTo>
                    <a:pt x="1254" y="3536"/>
                  </a:lnTo>
                  <a:cubicBezTo>
                    <a:pt x="1254" y="3858"/>
                    <a:pt x="1286" y="3922"/>
                    <a:pt x="1318" y="4019"/>
                  </a:cubicBezTo>
                  <a:lnTo>
                    <a:pt x="1961" y="4019"/>
                  </a:lnTo>
                  <a:cubicBezTo>
                    <a:pt x="1897" y="3858"/>
                    <a:pt x="1897" y="3729"/>
                    <a:pt x="1897" y="3536"/>
                  </a:cubicBezTo>
                  <a:lnTo>
                    <a:pt x="1897" y="2926"/>
                  </a:lnTo>
                  <a:cubicBezTo>
                    <a:pt x="1897" y="2508"/>
                    <a:pt x="1801" y="2186"/>
                    <a:pt x="1479" y="2058"/>
                  </a:cubicBezTo>
                  <a:cubicBezTo>
                    <a:pt x="1768" y="1929"/>
                    <a:pt x="1897" y="1672"/>
                    <a:pt x="1897" y="1254"/>
                  </a:cubicBezTo>
                  <a:lnTo>
                    <a:pt x="1897" y="933"/>
                  </a:lnTo>
                  <a:cubicBezTo>
                    <a:pt x="1897" y="322"/>
                    <a:pt x="1608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7"/>
            <p:cNvSpPr/>
            <p:nvPr/>
          </p:nvSpPr>
          <p:spPr>
            <a:xfrm>
              <a:off x="2119575" y="1674975"/>
              <a:ext cx="47450" cy="102075"/>
            </a:xfrm>
            <a:custGeom>
              <a:avLst/>
              <a:gdLst/>
              <a:ahLst/>
              <a:cxnLst/>
              <a:rect l="l" t="t" r="r" b="b"/>
              <a:pathLst>
                <a:path w="1898" h="4083" extrusionOk="0">
                  <a:moveTo>
                    <a:pt x="965" y="0"/>
                  </a:moveTo>
                  <a:cubicBezTo>
                    <a:pt x="322" y="0"/>
                    <a:pt x="1" y="354"/>
                    <a:pt x="1" y="997"/>
                  </a:cubicBezTo>
                  <a:lnTo>
                    <a:pt x="1" y="3086"/>
                  </a:lnTo>
                  <a:cubicBezTo>
                    <a:pt x="1" y="3729"/>
                    <a:pt x="322" y="4083"/>
                    <a:pt x="965" y="4083"/>
                  </a:cubicBezTo>
                  <a:cubicBezTo>
                    <a:pt x="1576" y="4083"/>
                    <a:pt x="1897" y="3729"/>
                    <a:pt x="1897" y="3086"/>
                  </a:cubicBezTo>
                  <a:lnTo>
                    <a:pt x="1897" y="2540"/>
                  </a:lnTo>
                  <a:lnTo>
                    <a:pt x="1286" y="2540"/>
                  </a:lnTo>
                  <a:lnTo>
                    <a:pt x="1286" y="3118"/>
                  </a:lnTo>
                  <a:cubicBezTo>
                    <a:pt x="1286" y="3408"/>
                    <a:pt x="1158" y="3504"/>
                    <a:pt x="965" y="3504"/>
                  </a:cubicBezTo>
                  <a:cubicBezTo>
                    <a:pt x="772" y="3504"/>
                    <a:pt x="644" y="3408"/>
                    <a:pt x="644" y="3118"/>
                  </a:cubicBezTo>
                  <a:lnTo>
                    <a:pt x="644" y="965"/>
                  </a:lnTo>
                  <a:cubicBezTo>
                    <a:pt x="644" y="675"/>
                    <a:pt x="772" y="579"/>
                    <a:pt x="965" y="579"/>
                  </a:cubicBezTo>
                  <a:cubicBezTo>
                    <a:pt x="1158" y="579"/>
                    <a:pt x="1286" y="675"/>
                    <a:pt x="1286" y="965"/>
                  </a:cubicBezTo>
                  <a:lnTo>
                    <a:pt x="1286" y="1383"/>
                  </a:lnTo>
                  <a:lnTo>
                    <a:pt x="1897" y="1383"/>
                  </a:lnTo>
                  <a:lnTo>
                    <a:pt x="1897" y="997"/>
                  </a:lnTo>
                  <a:cubicBezTo>
                    <a:pt x="1897" y="354"/>
                    <a:pt x="1576" y="0"/>
                    <a:pt x="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7"/>
            <p:cNvSpPr/>
            <p:nvPr/>
          </p:nvSpPr>
          <p:spPr>
            <a:xfrm>
              <a:off x="2176625" y="1675775"/>
              <a:ext cx="49850" cy="100475"/>
            </a:xfrm>
            <a:custGeom>
              <a:avLst/>
              <a:gdLst/>
              <a:ahLst/>
              <a:cxnLst/>
              <a:rect l="l" t="t" r="r" b="b"/>
              <a:pathLst>
                <a:path w="1994" h="4019" extrusionOk="0">
                  <a:moveTo>
                    <a:pt x="1" y="1"/>
                  </a:moveTo>
                  <a:lnTo>
                    <a:pt x="1" y="4019"/>
                  </a:lnTo>
                  <a:lnTo>
                    <a:pt x="612" y="4019"/>
                  </a:lnTo>
                  <a:lnTo>
                    <a:pt x="612" y="2315"/>
                  </a:lnTo>
                  <a:lnTo>
                    <a:pt x="1351" y="2315"/>
                  </a:lnTo>
                  <a:lnTo>
                    <a:pt x="1351" y="4019"/>
                  </a:lnTo>
                  <a:lnTo>
                    <a:pt x="1994" y="4019"/>
                  </a:lnTo>
                  <a:lnTo>
                    <a:pt x="1994" y="1"/>
                  </a:lnTo>
                  <a:lnTo>
                    <a:pt x="1351" y="1"/>
                  </a:lnTo>
                  <a:lnTo>
                    <a:pt x="1351" y="1736"/>
                  </a:lnTo>
                  <a:lnTo>
                    <a:pt x="612" y="1736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7"/>
            <p:cNvSpPr/>
            <p:nvPr/>
          </p:nvSpPr>
          <p:spPr>
            <a:xfrm>
              <a:off x="2064125" y="1418625"/>
              <a:ext cx="2607750" cy="116550"/>
            </a:xfrm>
            <a:custGeom>
              <a:avLst/>
              <a:gdLst/>
              <a:ahLst/>
              <a:cxnLst/>
              <a:rect l="l" t="t" r="r" b="b"/>
              <a:pathLst>
                <a:path w="104310" h="4662" extrusionOk="0">
                  <a:moveTo>
                    <a:pt x="1" y="0"/>
                  </a:moveTo>
                  <a:lnTo>
                    <a:pt x="1" y="4661"/>
                  </a:lnTo>
                  <a:lnTo>
                    <a:pt x="104309" y="4661"/>
                  </a:lnTo>
                  <a:lnTo>
                    <a:pt x="1043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7"/>
            <p:cNvSpPr/>
            <p:nvPr/>
          </p:nvSpPr>
          <p:spPr>
            <a:xfrm>
              <a:off x="2016725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7"/>
            <p:cNvSpPr/>
            <p:nvPr/>
          </p:nvSpPr>
          <p:spPr>
            <a:xfrm>
              <a:off x="22023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7"/>
            <p:cNvSpPr/>
            <p:nvPr/>
          </p:nvSpPr>
          <p:spPr>
            <a:xfrm>
              <a:off x="238797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7"/>
            <p:cNvSpPr/>
            <p:nvPr/>
          </p:nvSpPr>
          <p:spPr>
            <a:xfrm>
              <a:off x="25736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7"/>
            <p:cNvSpPr/>
            <p:nvPr/>
          </p:nvSpPr>
          <p:spPr>
            <a:xfrm>
              <a:off x="27592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7"/>
            <p:cNvSpPr/>
            <p:nvPr/>
          </p:nvSpPr>
          <p:spPr>
            <a:xfrm>
              <a:off x="294487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7"/>
            <p:cNvSpPr/>
            <p:nvPr/>
          </p:nvSpPr>
          <p:spPr>
            <a:xfrm>
              <a:off x="3130525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7"/>
            <p:cNvSpPr/>
            <p:nvPr/>
          </p:nvSpPr>
          <p:spPr>
            <a:xfrm>
              <a:off x="33161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7"/>
            <p:cNvSpPr/>
            <p:nvPr/>
          </p:nvSpPr>
          <p:spPr>
            <a:xfrm>
              <a:off x="3501800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7"/>
            <p:cNvSpPr/>
            <p:nvPr/>
          </p:nvSpPr>
          <p:spPr>
            <a:xfrm>
              <a:off x="36866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7"/>
            <p:cNvSpPr/>
            <p:nvPr/>
          </p:nvSpPr>
          <p:spPr>
            <a:xfrm>
              <a:off x="38722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7"/>
            <p:cNvSpPr/>
            <p:nvPr/>
          </p:nvSpPr>
          <p:spPr>
            <a:xfrm>
              <a:off x="4057900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7"/>
            <p:cNvSpPr/>
            <p:nvPr/>
          </p:nvSpPr>
          <p:spPr>
            <a:xfrm>
              <a:off x="42435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7"/>
            <p:cNvSpPr/>
            <p:nvPr/>
          </p:nvSpPr>
          <p:spPr>
            <a:xfrm>
              <a:off x="44291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7"/>
            <p:cNvSpPr/>
            <p:nvPr/>
          </p:nvSpPr>
          <p:spPr>
            <a:xfrm>
              <a:off x="4614800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7"/>
            <p:cNvSpPr/>
            <p:nvPr/>
          </p:nvSpPr>
          <p:spPr>
            <a:xfrm>
              <a:off x="480042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7"/>
            <p:cNvSpPr/>
            <p:nvPr/>
          </p:nvSpPr>
          <p:spPr>
            <a:xfrm>
              <a:off x="49860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7"/>
            <p:cNvSpPr/>
            <p:nvPr/>
          </p:nvSpPr>
          <p:spPr>
            <a:xfrm>
              <a:off x="5171700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7"/>
            <p:cNvSpPr/>
            <p:nvPr/>
          </p:nvSpPr>
          <p:spPr>
            <a:xfrm>
              <a:off x="535732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7"/>
            <p:cNvSpPr/>
            <p:nvPr/>
          </p:nvSpPr>
          <p:spPr>
            <a:xfrm>
              <a:off x="1902600" y="1883100"/>
              <a:ext cx="299775" cy="81200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0" y="3247"/>
                  </a:lnTo>
                  <a:lnTo>
                    <a:pt x="11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7"/>
            <p:cNvSpPr/>
            <p:nvPr/>
          </p:nvSpPr>
          <p:spPr>
            <a:xfrm>
              <a:off x="22184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7"/>
            <p:cNvSpPr/>
            <p:nvPr/>
          </p:nvSpPr>
          <p:spPr>
            <a:xfrm>
              <a:off x="25342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7"/>
            <p:cNvSpPr/>
            <p:nvPr/>
          </p:nvSpPr>
          <p:spPr>
            <a:xfrm>
              <a:off x="28500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7"/>
            <p:cNvSpPr/>
            <p:nvPr/>
          </p:nvSpPr>
          <p:spPr>
            <a:xfrm>
              <a:off x="31666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7"/>
            <p:cNvSpPr/>
            <p:nvPr/>
          </p:nvSpPr>
          <p:spPr>
            <a:xfrm>
              <a:off x="348250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7"/>
            <p:cNvSpPr/>
            <p:nvPr/>
          </p:nvSpPr>
          <p:spPr>
            <a:xfrm>
              <a:off x="37983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7"/>
            <p:cNvSpPr/>
            <p:nvPr/>
          </p:nvSpPr>
          <p:spPr>
            <a:xfrm>
              <a:off x="41149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7"/>
            <p:cNvSpPr/>
            <p:nvPr/>
          </p:nvSpPr>
          <p:spPr>
            <a:xfrm>
              <a:off x="44307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7"/>
            <p:cNvSpPr/>
            <p:nvPr/>
          </p:nvSpPr>
          <p:spPr>
            <a:xfrm>
              <a:off x="47465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7"/>
            <p:cNvSpPr/>
            <p:nvPr/>
          </p:nvSpPr>
          <p:spPr>
            <a:xfrm>
              <a:off x="5063200" y="1883100"/>
              <a:ext cx="299775" cy="81200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1" y="3247"/>
                  </a:lnTo>
                  <a:lnTo>
                    <a:pt x="119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7"/>
            <p:cNvSpPr/>
            <p:nvPr/>
          </p:nvSpPr>
          <p:spPr>
            <a:xfrm>
              <a:off x="53790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7"/>
            <p:cNvSpPr/>
            <p:nvPr/>
          </p:nvSpPr>
          <p:spPr>
            <a:xfrm>
              <a:off x="3290450" y="2074375"/>
              <a:ext cx="512725" cy="198500"/>
            </a:xfrm>
            <a:custGeom>
              <a:avLst/>
              <a:gdLst/>
              <a:ahLst/>
              <a:cxnLst/>
              <a:rect l="l" t="t" r="r" b="b"/>
              <a:pathLst>
                <a:path w="20509" h="7940" extrusionOk="0">
                  <a:moveTo>
                    <a:pt x="0" y="0"/>
                  </a:moveTo>
                  <a:lnTo>
                    <a:pt x="4436" y="2218"/>
                  </a:lnTo>
                  <a:lnTo>
                    <a:pt x="4436" y="6751"/>
                  </a:lnTo>
                  <a:cubicBezTo>
                    <a:pt x="4436" y="7426"/>
                    <a:pt x="4950" y="7940"/>
                    <a:pt x="5625" y="7940"/>
                  </a:cubicBezTo>
                  <a:lnTo>
                    <a:pt x="19319" y="7940"/>
                  </a:lnTo>
                  <a:cubicBezTo>
                    <a:pt x="19962" y="7940"/>
                    <a:pt x="20508" y="7426"/>
                    <a:pt x="20508" y="6751"/>
                  </a:cubicBezTo>
                  <a:lnTo>
                    <a:pt x="20508" y="1190"/>
                  </a:lnTo>
                  <a:cubicBezTo>
                    <a:pt x="20508" y="547"/>
                    <a:pt x="19962" y="0"/>
                    <a:pt x="19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7"/>
            <p:cNvSpPr/>
            <p:nvPr/>
          </p:nvSpPr>
          <p:spPr>
            <a:xfrm>
              <a:off x="3503400" y="2106500"/>
              <a:ext cx="60300" cy="131025"/>
            </a:xfrm>
            <a:custGeom>
              <a:avLst/>
              <a:gdLst/>
              <a:ahLst/>
              <a:cxnLst/>
              <a:rect l="l" t="t" r="r" b="b"/>
              <a:pathLst>
                <a:path w="2412" h="5241" extrusionOk="0">
                  <a:moveTo>
                    <a:pt x="1190" y="1"/>
                  </a:moveTo>
                  <a:cubicBezTo>
                    <a:pt x="418" y="1"/>
                    <a:pt x="0" y="483"/>
                    <a:pt x="0" y="1287"/>
                  </a:cubicBezTo>
                  <a:lnTo>
                    <a:pt x="0" y="1576"/>
                  </a:lnTo>
                  <a:lnTo>
                    <a:pt x="772" y="1576"/>
                  </a:lnTo>
                  <a:lnTo>
                    <a:pt x="772" y="1255"/>
                  </a:lnTo>
                  <a:cubicBezTo>
                    <a:pt x="772" y="869"/>
                    <a:pt x="933" y="740"/>
                    <a:pt x="1190" y="740"/>
                  </a:cubicBezTo>
                  <a:cubicBezTo>
                    <a:pt x="1447" y="740"/>
                    <a:pt x="1608" y="869"/>
                    <a:pt x="1608" y="1319"/>
                  </a:cubicBezTo>
                  <a:lnTo>
                    <a:pt x="1608" y="1608"/>
                  </a:lnTo>
                  <a:cubicBezTo>
                    <a:pt x="1608" y="2026"/>
                    <a:pt x="1415" y="2155"/>
                    <a:pt x="1125" y="2155"/>
                  </a:cubicBezTo>
                  <a:lnTo>
                    <a:pt x="804" y="2155"/>
                  </a:lnTo>
                  <a:lnTo>
                    <a:pt x="804" y="2894"/>
                  </a:lnTo>
                  <a:lnTo>
                    <a:pt x="1061" y="2894"/>
                  </a:lnTo>
                  <a:cubicBezTo>
                    <a:pt x="1447" y="2894"/>
                    <a:pt x="1608" y="3055"/>
                    <a:pt x="1608" y="3537"/>
                  </a:cubicBezTo>
                  <a:lnTo>
                    <a:pt x="1608" y="3955"/>
                  </a:lnTo>
                  <a:cubicBezTo>
                    <a:pt x="1608" y="4405"/>
                    <a:pt x="1447" y="4533"/>
                    <a:pt x="1190" y="4533"/>
                  </a:cubicBezTo>
                  <a:cubicBezTo>
                    <a:pt x="933" y="4533"/>
                    <a:pt x="772" y="4373"/>
                    <a:pt x="772" y="4019"/>
                  </a:cubicBezTo>
                  <a:lnTo>
                    <a:pt x="772" y="3537"/>
                  </a:lnTo>
                  <a:lnTo>
                    <a:pt x="0" y="3537"/>
                  </a:lnTo>
                  <a:lnTo>
                    <a:pt x="0" y="3955"/>
                  </a:lnTo>
                  <a:cubicBezTo>
                    <a:pt x="0" y="4790"/>
                    <a:pt x="418" y="5241"/>
                    <a:pt x="1190" y="5241"/>
                  </a:cubicBezTo>
                  <a:cubicBezTo>
                    <a:pt x="1993" y="5241"/>
                    <a:pt x="2411" y="4790"/>
                    <a:pt x="2411" y="3955"/>
                  </a:cubicBezTo>
                  <a:lnTo>
                    <a:pt x="2411" y="3569"/>
                  </a:lnTo>
                  <a:cubicBezTo>
                    <a:pt x="2411" y="3055"/>
                    <a:pt x="2251" y="2669"/>
                    <a:pt x="1833" y="2476"/>
                  </a:cubicBezTo>
                  <a:cubicBezTo>
                    <a:pt x="2218" y="2315"/>
                    <a:pt x="2411" y="1962"/>
                    <a:pt x="2411" y="1415"/>
                  </a:cubicBezTo>
                  <a:lnTo>
                    <a:pt x="2411" y="1287"/>
                  </a:lnTo>
                  <a:cubicBezTo>
                    <a:pt x="2411" y="483"/>
                    <a:pt x="1993" y="1"/>
                    <a:pt x="1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7"/>
            <p:cNvSpPr/>
            <p:nvPr/>
          </p:nvSpPr>
          <p:spPr>
            <a:xfrm>
              <a:off x="3575725" y="2106500"/>
              <a:ext cx="61100" cy="131025"/>
            </a:xfrm>
            <a:custGeom>
              <a:avLst/>
              <a:gdLst/>
              <a:ahLst/>
              <a:cxnLst/>
              <a:rect l="l" t="t" r="r" b="b"/>
              <a:pathLst>
                <a:path w="2444" h="5241" extrusionOk="0">
                  <a:moveTo>
                    <a:pt x="1222" y="740"/>
                  </a:moveTo>
                  <a:cubicBezTo>
                    <a:pt x="1479" y="740"/>
                    <a:pt x="1640" y="869"/>
                    <a:pt x="1640" y="1255"/>
                  </a:cubicBezTo>
                  <a:lnTo>
                    <a:pt x="1640" y="4019"/>
                  </a:lnTo>
                  <a:cubicBezTo>
                    <a:pt x="1640" y="4373"/>
                    <a:pt x="1479" y="4533"/>
                    <a:pt x="1222" y="4533"/>
                  </a:cubicBezTo>
                  <a:cubicBezTo>
                    <a:pt x="965" y="4533"/>
                    <a:pt x="804" y="4373"/>
                    <a:pt x="804" y="4019"/>
                  </a:cubicBezTo>
                  <a:lnTo>
                    <a:pt x="804" y="1255"/>
                  </a:lnTo>
                  <a:cubicBezTo>
                    <a:pt x="804" y="869"/>
                    <a:pt x="965" y="740"/>
                    <a:pt x="1222" y="740"/>
                  </a:cubicBezTo>
                  <a:close/>
                  <a:moveTo>
                    <a:pt x="1222" y="1"/>
                  </a:moveTo>
                  <a:cubicBezTo>
                    <a:pt x="418" y="1"/>
                    <a:pt x="0" y="483"/>
                    <a:pt x="0" y="1287"/>
                  </a:cubicBezTo>
                  <a:lnTo>
                    <a:pt x="0" y="3955"/>
                  </a:lnTo>
                  <a:cubicBezTo>
                    <a:pt x="0" y="4790"/>
                    <a:pt x="418" y="5241"/>
                    <a:pt x="1222" y="5241"/>
                  </a:cubicBezTo>
                  <a:cubicBezTo>
                    <a:pt x="1993" y="5241"/>
                    <a:pt x="2443" y="4790"/>
                    <a:pt x="2443" y="3955"/>
                  </a:cubicBezTo>
                  <a:lnTo>
                    <a:pt x="2443" y="1287"/>
                  </a:lnTo>
                  <a:cubicBezTo>
                    <a:pt x="2443" y="483"/>
                    <a:pt x="1993" y="1"/>
                    <a:pt x="1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7"/>
            <p:cNvSpPr/>
            <p:nvPr/>
          </p:nvSpPr>
          <p:spPr>
            <a:xfrm>
              <a:off x="3649650" y="2108125"/>
              <a:ext cx="66725" cy="128600"/>
            </a:xfrm>
            <a:custGeom>
              <a:avLst/>
              <a:gdLst/>
              <a:ahLst/>
              <a:cxnLst/>
              <a:rect l="l" t="t" r="r" b="b"/>
              <a:pathLst>
                <a:path w="2669" h="5144" extrusionOk="0">
                  <a:moveTo>
                    <a:pt x="1" y="0"/>
                  </a:moveTo>
                  <a:lnTo>
                    <a:pt x="1" y="5143"/>
                  </a:lnTo>
                  <a:lnTo>
                    <a:pt x="804" y="5143"/>
                  </a:lnTo>
                  <a:lnTo>
                    <a:pt x="804" y="3568"/>
                  </a:lnTo>
                  <a:lnTo>
                    <a:pt x="1061" y="3086"/>
                  </a:lnTo>
                  <a:lnTo>
                    <a:pt x="1833" y="5143"/>
                  </a:lnTo>
                  <a:lnTo>
                    <a:pt x="2669" y="5143"/>
                  </a:lnTo>
                  <a:lnTo>
                    <a:pt x="1544" y="2283"/>
                  </a:lnTo>
                  <a:lnTo>
                    <a:pt x="2669" y="0"/>
                  </a:lnTo>
                  <a:lnTo>
                    <a:pt x="1865" y="0"/>
                  </a:lnTo>
                  <a:lnTo>
                    <a:pt x="804" y="225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7"/>
            <p:cNvSpPr/>
            <p:nvPr/>
          </p:nvSpPr>
          <p:spPr>
            <a:xfrm>
              <a:off x="2318075" y="3979725"/>
              <a:ext cx="69125" cy="148700"/>
            </a:xfrm>
            <a:custGeom>
              <a:avLst/>
              <a:gdLst/>
              <a:ahLst/>
              <a:cxnLst/>
              <a:rect l="l" t="t" r="r" b="b"/>
              <a:pathLst>
                <a:path w="2765" h="5948" extrusionOk="0">
                  <a:moveTo>
                    <a:pt x="161" y="1"/>
                  </a:moveTo>
                  <a:lnTo>
                    <a:pt x="0" y="3408"/>
                  </a:lnTo>
                  <a:lnTo>
                    <a:pt x="868" y="3408"/>
                  </a:lnTo>
                  <a:lnTo>
                    <a:pt x="868" y="3215"/>
                  </a:lnTo>
                  <a:cubicBezTo>
                    <a:pt x="868" y="2797"/>
                    <a:pt x="1061" y="2637"/>
                    <a:pt x="1350" y="2637"/>
                  </a:cubicBezTo>
                  <a:cubicBezTo>
                    <a:pt x="1640" y="2637"/>
                    <a:pt x="1833" y="2797"/>
                    <a:pt x="1833" y="3215"/>
                  </a:cubicBezTo>
                  <a:lnTo>
                    <a:pt x="1833" y="4533"/>
                  </a:lnTo>
                  <a:cubicBezTo>
                    <a:pt x="1833" y="4951"/>
                    <a:pt x="1640" y="5112"/>
                    <a:pt x="1350" y="5112"/>
                  </a:cubicBezTo>
                  <a:cubicBezTo>
                    <a:pt x="1061" y="5112"/>
                    <a:pt x="868" y="4951"/>
                    <a:pt x="868" y="4533"/>
                  </a:cubicBezTo>
                  <a:lnTo>
                    <a:pt x="868" y="3987"/>
                  </a:lnTo>
                  <a:lnTo>
                    <a:pt x="0" y="3987"/>
                  </a:lnTo>
                  <a:lnTo>
                    <a:pt x="0" y="4469"/>
                  </a:lnTo>
                  <a:cubicBezTo>
                    <a:pt x="0" y="5401"/>
                    <a:pt x="482" y="5948"/>
                    <a:pt x="1383" y="5948"/>
                  </a:cubicBezTo>
                  <a:cubicBezTo>
                    <a:pt x="2283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1" y="1801"/>
                    <a:pt x="1736" y="1801"/>
                  </a:cubicBezTo>
                  <a:cubicBezTo>
                    <a:pt x="1350" y="1801"/>
                    <a:pt x="1093" y="1962"/>
                    <a:pt x="932" y="2251"/>
                  </a:cubicBezTo>
                  <a:lnTo>
                    <a:pt x="997" y="837"/>
                  </a:lnTo>
                  <a:lnTo>
                    <a:pt x="2604" y="837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7"/>
            <p:cNvSpPr/>
            <p:nvPr/>
          </p:nvSpPr>
          <p:spPr>
            <a:xfrm>
              <a:off x="2400050" y="3978125"/>
              <a:ext cx="70725" cy="150300"/>
            </a:xfrm>
            <a:custGeom>
              <a:avLst/>
              <a:gdLst/>
              <a:ahLst/>
              <a:cxnLst/>
              <a:rect l="l" t="t" r="r" b="b"/>
              <a:pathLst>
                <a:path w="2829" h="6012" extrusionOk="0">
                  <a:moveTo>
                    <a:pt x="1414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4" y="5176"/>
                  </a:cubicBezTo>
                  <a:cubicBezTo>
                    <a:pt x="1125" y="5176"/>
                    <a:pt x="932" y="5015"/>
                    <a:pt x="932" y="4597"/>
                  </a:cubicBezTo>
                  <a:lnTo>
                    <a:pt x="932" y="1415"/>
                  </a:lnTo>
                  <a:cubicBezTo>
                    <a:pt x="932" y="997"/>
                    <a:pt x="1125" y="836"/>
                    <a:pt x="1414" y="836"/>
                  </a:cubicBezTo>
                  <a:close/>
                  <a:moveTo>
                    <a:pt x="1414" y="1"/>
                  </a:moveTo>
                  <a:cubicBezTo>
                    <a:pt x="514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514" y="6012"/>
                    <a:pt x="1414" y="6012"/>
                  </a:cubicBezTo>
                  <a:cubicBezTo>
                    <a:pt x="2314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4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7"/>
            <p:cNvSpPr/>
            <p:nvPr/>
          </p:nvSpPr>
          <p:spPr>
            <a:xfrm>
              <a:off x="2483625" y="3978125"/>
              <a:ext cx="70725" cy="150300"/>
            </a:xfrm>
            <a:custGeom>
              <a:avLst/>
              <a:gdLst/>
              <a:ahLst/>
              <a:cxnLst/>
              <a:rect l="l" t="t" r="r" b="b"/>
              <a:pathLst>
                <a:path w="2829" h="6012" extrusionOk="0">
                  <a:moveTo>
                    <a:pt x="1414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4" y="5176"/>
                  </a:cubicBezTo>
                  <a:cubicBezTo>
                    <a:pt x="1125" y="5176"/>
                    <a:pt x="932" y="5015"/>
                    <a:pt x="932" y="4597"/>
                  </a:cubicBezTo>
                  <a:lnTo>
                    <a:pt x="932" y="1415"/>
                  </a:lnTo>
                  <a:cubicBezTo>
                    <a:pt x="932" y="997"/>
                    <a:pt x="1125" y="836"/>
                    <a:pt x="1414" y="836"/>
                  </a:cubicBezTo>
                  <a:close/>
                  <a:moveTo>
                    <a:pt x="1414" y="1"/>
                  </a:moveTo>
                  <a:cubicBezTo>
                    <a:pt x="514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514" y="6012"/>
                    <a:pt x="1414" y="6012"/>
                  </a:cubicBezTo>
                  <a:cubicBezTo>
                    <a:pt x="2314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4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7"/>
            <p:cNvSpPr/>
            <p:nvPr/>
          </p:nvSpPr>
          <p:spPr>
            <a:xfrm>
              <a:off x="2568800" y="3979725"/>
              <a:ext cx="76375" cy="147100"/>
            </a:xfrm>
            <a:custGeom>
              <a:avLst/>
              <a:gdLst/>
              <a:ahLst/>
              <a:cxnLst/>
              <a:rect l="l" t="t" r="r" b="b"/>
              <a:pathLst>
                <a:path w="3055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3" y="5883"/>
                  </a:lnTo>
                  <a:lnTo>
                    <a:pt x="933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54" y="5883"/>
                  </a:lnTo>
                  <a:lnTo>
                    <a:pt x="1768" y="2605"/>
                  </a:lnTo>
                  <a:lnTo>
                    <a:pt x="3054" y="1"/>
                  </a:lnTo>
                  <a:lnTo>
                    <a:pt x="2154" y="1"/>
                  </a:lnTo>
                  <a:lnTo>
                    <a:pt x="933" y="2572"/>
                  </a:lnTo>
                  <a:lnTo>
                    <a:pt x="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7"/>
            <p:cNvSpPr/>
            <p:nvPr/>
          </p:nvSpPr>
          <p:spPr>
            <a:xfrm>
              <a:off x="2310025" y="4223225"/>
              <a:ext cx="337550" cy="12875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2" y="515"/>
                  </a:lnTo>
                  <a:lnTo>
                    <a:pt x="13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7"/>
            <p:cNvSpPr/>
            <p:nvPr/>
          </p:nvSpPr>
          <p:spPr>
            <a:xfrm>
              <a:off x="3584550" y="3979725"/>
              <a:ext cx="69150" cy="148700"/>
            </a:xfrm>
            <a:custGeom>
              <a:avLst/>
              <a:gdLst/>
              <a:ahLst/>
              <a:cxnLst/>
              <a:rect l="l" t="t" r="r" b="b"/>
              <a:pathLst>
                <a:path w="2766" h="5948" extrusionOk="0">
                  <a:moveTo>
                    <a:pt x="162" y="1"/>
                  </a:moveTo>
                  <a:lnTo>
                    <a:pt x="1" y="3408"/>
                  </a:lnTo>
                  <a:lnTo>
                    <a:pt x="869" y="3408"/>
                  </a:lnTo>
                  <a:lnTo>
                    <a:pt x="869" y="3215"/>
                  </a:lnTo>
                  <a:cubicBezTo>
                    <a:pt x="869" y="2797"/>
                    <a:pt x="1062" y="2637"/>
                    <a:pt x="1351" y="2637"/>
                  </a:cubicBezTo>
                  <a:cubicBezTo>
                    <a:pt x="1640" y="2637"/>
                    <a:pt x="1833" y="2797"/>
                    <a:pt x="1833" y="3215"/>
                  </a:cubicBezTo>
                  <a:lnTo>
                    <a:pt x="1833" y="4533"/>
                  </a:lnTo>
                  <a:cubicBezTo>
                    <a:pt x="1833" y="4951"/>
                    <a:pt x="1640" y="5112"/>
                    <a:pt x="1351" y="5112"/>
                  </a:cubicBezTo>
                  <a:cubicBezTo>
                    <a:pt x="1062" y="5112"/>
                    <a:pt x="869" y="4951"/>
                    <a:pt x="869" y="4533"/>
                  </a:cubicBezTo>
                  <a:lnTo>
                    <a:pt x="869" y="3987"/>
                  </a:lnTo>
                  <a:lnTo>
                    <a:pt x="1" y="3987"/>
                  </a:lnTo>
                  <a:lnTo>
                    <a:pt x="1" y="4469"/>
                  </a:lnTo>
                  <a:cubicBezTo>
                    <a:pt x="1" y="5401"/>
                    <a:pt x="451" y="5948"/>
                    <a:pt x="1383" y="5948"/>
                  </a:cubicBezTo>
                  <a:cubicBezTo>
                    <a:pt x="2283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2" y="1801"/>
                    <a:pt x="1737" y="1801"/>
                  </a:cubicBezTo>
                  <a:cubicBezTo>
                    <a:pt x="1351" y="1801"/>
                    <a:pt x="1094" y="1962"/>
                    <a:pt x="933" y="2251"/>
                  </a:cubicBezTo>
                  <a:lnTo>
                    <a:pt x="997" y="837"/>
                  </a:lnTo>
                  <a:lnTo>
                    <a:pt x="2605" y="837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7"/>
            <p:cNvSpPr/>
            <p:nvPr/>
          </p:nvSpPr>
          <p:spPr>
            <a:xfrm>
              <a:off x="3666525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7"/>
            <p:cNvSpPr/>
            <p:nvPr/>
          </p:nvSpPr>
          <p:spPr>
            <a:xfrm>
              <a:off x="3750100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7"/>
            <p:cNvSpPr/>
            <p:nvPr/>
          </p:nvSpPr>
          <p:spPr>
            <a:xfrm>
              <a:off x="3835300" y="3979725"/>
              <a:ext cx="76350" cy="147100"/>
            </a:xfrm>
            <a:custGeom>
              <a:avLst/>
              <a:gdLst/>
              <a:ahLst/>
              <a:cxnLst/>
              <a:rect l="l" t="t" r="r" b="b"/>
              <a:pathLst>
                <a:path w="3054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2" y="5883"/>
                  </a:lnTo>
                  <a:lnTo>
                    <a:pt x="932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54" y="5883"/>
                  </a:lnTo>
                  <a:lnTo>
                    <a:pt x="1768" y="2605"/>
                  </a:lnTo>
                  <a:lnTo>
                    <a:pt x="3054" y="1"/>
                  </a:lnTo>
                  <a:lnTo>
                    <a:pt x="2154" y="1"/>
                  </a:lnTo>
                  <a:lnTo>
                    <a:pt x="932" y="2572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7"/>
            <p:cNvSpPr/>
            <p:nvPr/>
          </p:nvSpPr>
          <p:spPr>
            <a:xfrm>
              <a:off x="3576525" y="4223225"/>
              <a:ext cx="337550" cy="12875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1" y="515"/>
                  </a:lnTo>
                  <a:lnTo>
                    <a:pt x="13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7"/>
            <p:cNvSpPr/>
            <p:nvPr/>
          </p:nvSpPr>
          <p:spPr>
            <a:xfrm>
              <a:off x="4959550" y="3979725"/>
              <a:ext cx="69125" cy="148700"/>
            </a:xfrm>
            <a:custGeom>
              <a:avLst/>
              <a:gdLst/>
              <a:ahLst/>
              <a:cxnLst/>
              <a:rect l="l" t="t" r="r" b="b"/>
              <a:pathLst>
                <a:path w="2765" h="5948" extrusionOk="0">
                  <a:moveTo>
                    <a:pt x="161" y="1"/>
                  </a:moveTo>
                  <a:lnTo>
                    <a:pt x="0" y="3408"/>
                  </a:lnTo>
                  <a:lnTo>
                    <a:pt x="868" y="3408"/>
                  </a:lnTo>
                  <a:lnTo>
                    <a:pt x="868" y="3215"/>
                  </a:lnTo>
                  <a:cubicBezTo>
                    <a:pt x="868" y="2797"/>
                    <a:pt x="1061" y="2637"/>
                    <a:pt x="1350" y="2637"/>
                  </a:cubicBezTo>
                  <a:cubicBezTo>
                    <a:pt x="1640" y="2637"/>
                    <a:pt x="1832" y="2797"/>
                    <a:pt x="1832" y="3215"/>
                  </a:cubicBezTo>
                  <a:lnTo>
                    <a:pt x="1832" y="4533"/>
                  </a:lnTo>
                  <a:cubicBezTo>
                    <a:pt x="1832" y="4951"/>
                    <a:pt x="1640" y="5112"/>
                    <a:pt x="1350" y="5112"/>
                  </a:cubicBezTo>
                  <a:cubicBezTo>
                    <a:pt x="1061" y="5112"/>
                    <a:pt x="868" y="4951"/>
                    <a:pt x="868" y="4533"/>
                  </a:cubicBezTo>
                  <a:lnTo>
                    <a:pt x="868" y="3987"/>
                  </a:lnTo>
                  <a:lnTo>
                    <a:pt x="0" y="3987"/>
                  </a:lnTo>
                  <a:lnTo>
                    <a:pt x="0" y="4469"/>
                  </a:lnTo>
                  <a:cubicBezTo>
                    <a:pt x="0" y="5401"/>
                    <a:pt x="482" y="5948"/>
                    <a:pt x="1382" y="5948"/>
                  </a:cubicBezTo>
                  <a:cubicBezTo>
                    <a:pt x="2282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1" y="1801"/>
                    <a:pt x="1736" y="1801"/>
                  </a:cubicBezTo>
                  <a:cubicBezTo>
                    <a:pt x="1350" y="1801"/>
                    <a:pt x="1093" y="1962"/>
                    <a:pt x="932" y="2251"/>
                  </a:cubicBezTo>
                  <a:lnTo>
                    <a:pt x="997" y="837"/>
                  </a:lnTo>
                  <a:lnTo>
                    <a:pt x="2604" y="837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7"/>
            <p:cNvSpPr/>
            <p:nvPr/>
          </p:nvSpPr>
          <p:spPr>
            <a:xfrm>
              <a:off x="5042325" y="3978125"/>
              <a:ext cx="69925" cy="150300"/>
            </a:xfrm>
            <a:custGeom>
              <a:avLst/>
              <a:gdLst/>
              <a:ahLst/>
              <a:cxnLst/>
              <a:rect l="l" t="t" r="r" b="b"/>
              <a:pathLst>
                <a:path w="2797" h="6012" extrusionOk="0">
                  <a:moveTo>
                    <a:pt x="1382" y="836"/>
                  </a:moveTo>
                  <a:cubicBezTo>
                    <a:pt x="1672" y="836"/>
                    <a:pt x="1864" y="997"/>
                    <a:pt x="1864" y="1415"/>
                  </a:cubicBezTo>
                  <a:lnTo>
                    <a:pt x="1864" y="4597"/>
                  </a:lnTo>
                  <a:cubicBezTo>
                    <a:pt x="1864" y="5015"/>
                    <a:pt x="1672" y="5176"/>
                    <a:pt x="1382" y="5176"/>
                  </a:cubicBezTo>
                  <a:cubicBezTo>
                    <a:pt x="1093" y="5176"/>
                    <a:pt x="900" y="5015"/>
                    <a:pt x="900" y="4597"/>
                  </a:cubicBezTo>
                  <a:lnTo>
                    <a:pt x="900" y="1415"/>
                  </a:lnTo>
                  <a:cubicBezTo>
                    <a:pt x="900" y="997"/>
                    <a:pt x="1093" y="836"/>
                    <a:pt x="1382" y="836"/>
                  </a:cubicBezTo>
                  <a:close/>
                  <a:moveTo>
                    <a:pt x="1382" y="1"/>
                  </a:moveTo>
                  <a:cubicBezTo>
                    <a:pt x="482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482" y="6012"/>
                    <a:pt x="1382" y="6012"/>
                  </a:cubicBezTo>
                  <a:cubicBezTo>
                    <a:pt x="2314" y="6012"/>
                    <a:pt x="2797" y="5465"/>
                    <a:pt x="2797" y="4533"/>
                  </a:cubicBezTo>
                  <a:lnTo>
                    <a:pt x="2797" y="1479"/>
                  </a:lnTo>
                  <a:cubicBezTo>
                    <a:pt x="2797" y="515"/>
                    <a:pt x="2314" y="1"/>
                    <a:pt x="1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7"/>
            <p:cNvSpPr/>
            <p:nvPr/>
          </p:nvSpPr>
          <p:spPr>
            <a:xfrm>
              <a:off x="5125075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5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5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30" y="5465"/>
                    <a:pt x="2830" y="4533"/>
                  </a:cubicBezTo>
                  <a:lnTo>
                    <a:pt x="2830" y="1479"/>
                  </a:lnTo>
                  <a:cubicBezTo>
                    <a:pt x="2830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7"/>
            <p:cNvSpPr/>
            <p:nvPr/>
          </p:nvSpPr>
          <p:spPr>
            <a:xfrm>
              <a:off x="5210275" y="3979725"/>
              <a:ext cx="77175" cy="147100"/>
            </a:xfrm>
            <a:custGeom>
              <a:avLst/>
              <a:gdLst/>
              <a:ahLst/>
              <a:cxnLst/>
              <a:rect l="l" t="t" r="r" b="b"/>
              <a:pathLst>
                <a:path w="3087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2" y="5883"/>
                  </a:lnTo>
                  <a:lnTo>
                    <a:pt x="932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86" y="5883"/>
                  </a:lnTo>
                  <a:lnTo>
                    <a:pt x="1768" y="2605"/>
                  </a:lnTo>
                  <a:lnTo>
                    <a:pt x="3086" y="1"/>
                  </a:lnTo>
                  <a:lnTo>
                    <a:pt x="2154" y="1"/>
                  </a:lnTo>
                  <a:lnTo>
                    <a:pt x="932" y="2572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7"/>
            <p:cNvSpPr/>
            <p:nvPr/>
          </p:nvSpPr>
          <p:spPr>
            <a:xfrm>
              <a:off x="4952300" y="4223225"/>
              <a:ext cx="336750" cy="12875"/>
            </a:xfrm>
            <a:custGeom>
              <a:avLst/>
              <a:gdLst/>
              <a:ahLst/>
              <a:cxnLst/>
              <a:rect l="l" t="t" r="r" b="b"/>
              <a:pathLst>
                <a:path w="13470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469" y="515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7"/>
            <p:cNvSpPr/>
            <p:nvPr/>
          </p:nvSpPr>
          <p:spPr>
            <a:xfrm>
              <a:off x="3124100" y="3854375"/>
              <a:ext cx="13675" cy="703175"/>
            </a:xfrm>
            <a:custGeom>
              <a:avLst/>
              <a:gdLst/>
              <a:ahLst/>
              <a:cxnLst/>
              <a:rect l="l" t="t" r="r" b="b"/>
              <a:pathLst>
                <a:path w="547" h="28127" extrusionOk="0">
                  <a:moveTo>
                    <a:pt x="0" y="0"/>
                  </a:moveTo>
                  <a:lnTo>
                    <a:pt x="0" y="28127"/>
                  </a:lnTo>
                  <a:lnTo>
                    <a:pt x="547" y="2812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7"/>
            <p:cNvSpPr/>
            <p:nvPr/>
          </p:nvSpPr>
          <p:spPr>
            <a:xfrm>
              <a:off x="4502275" y="3854375"/>
              <a:ext cx="12900" cy="703175"/>
            </a:xfrm>
            <a:custGeom>
              <a:avLst/>
              <a:gdLst/>
              <a:ahLst/>
              <a:cxnLst/>
              <a:rect l="l" t="t" r="r" b="b"/>
              <a:pathLst>
                <a:path w="516" h="28127" extrusionOk="0">
                  <a:moveTo>
                    <a:pt x="1" y="0"/>
                  </a:moveTo>
                  <a:lnTo>
                    <a:pt x="1" y="28127"/>
                  </a:lnTo>
                  <a:lnTo>
                    <a:pt x="515" y="28127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7"/>
            <p:cNvSpPr/>
            <p:nvPr/>
          </p:nvSpPr>
          <p:spPr>
            <a:xfrm>
              <a:off x="2361475" y="3788475"/>
              <a:ext cx="41000" cy="84400"/>
            </a:xfrm>
            <a:custGeom>
              <a:avLst/>
              <a:gdLst/>
              <a:ahLst/>
              <a:cxnLst/>
              <a:rect l="l" t="t" r="r" b="b"/>
              <a:pathLst>
                <a:path w="1640" h="3376" extrusionOk="0">
                  <a:moveTo>
                    <a:pt x="0" y="0"/>
                  </a:moveTo>
                  <a:lnTo>
                    <a:pt x="0" y="483"/>
                  </a:lnTo>
                  <a:lnTo>
                    <a:pt x="547" y="483"/>
                  </a:lnTo>
                  <a:lnTo>
                    <a:pt x="547" y="3376"/>
                  </a:lnTo>
                  <a:lnTo>
                    <a:pt x="1093" y="3376"/>
                  </a:lnTo>
                  <a:lnTo>
                    <a:pt x="1093" y="483"/>
                  </a:lnTo>
                  <a:lnTo>
                    <a:pt x="1639" y="483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7"/>
            <p:cNvSpPr/>
            <p:nvPr/>
          </p:nvSpPr>
          <p:spPr>
            <a:xfrm>
              <a:off x="2407275" y="3786875"/>
              <a:ext cx="40200" cy="86800"/>
            </a:xfrm>
            <a:custGeom>
              <a:avLst/>
              <a:gdLst/>
              <a:ahLst/>
              <a:cxnLst/>
              <a:rect l="l" t="t" r="r" b="b"/>
              <a:pathLst>
                <a:path w="1608" h="3472" extrusionOk="0">
                  <a:moveTo>
                    <a:pt x="804" y="482"/>
                  </a:moveTo>
                  <a:cubicBezTo>
                    <a:pt x="965" y="482"/>
                    <a:pt x="1093" y="579"/>
                    <a:pt x="1093" y="836"/>
                  </a:cubicBezTo>
                  <a:lnTo>
                    <a:pt x="1093" y="2636"/>
                  </a:lnTo>
                  <a:cubicBezTo>
                    <a:pt x="1093" y="2893"/>
                    <a:pt x="965" y="2990"/>
                    <a:pt x="804" y="2990"/>
                  </a:cubicBezTo>
                  <a:cubicBezTo>
                    <a:pt x="643" y="2990"/>
                    <a:pt x="547" y="2893"/>
                    <a:pt x="547" y="2636"/>
                  </a:cubicBezTo>
                  <a:lnTo>
                    <a:pt x="547" y="836"/>
                  </a:lnTo>
                  <a:cubicBezTo>
                    <a:pt x="547" y="579"/>
                    <a:pt x="643" y="482"/>
                    <a:pt x="804" y="482"/>
                  </a:cubicBezTo>
                  <a:close/>
                  <a:moveTo>
                    <a:pt x="804" y="0"/>
                  </a:moveTo>
                  <a:cubicBezTo>
                    <a:pt x="290" y="0"/>
                    <a:pt x="0" y="322"/>
                    <a:pt x="0" y="868"/>
                  </a:cubicBezTo>
                  <a:lnTo>
                    <a:pt x="0" y="2604"/>
                  </a:lnTo>
                  <a:cubicBezTo>
                    <a:pt x="0" y="3150"/>
                    <a:pt x="290" y="3472"/>
                    <a:pt x="804" y="3472"/>
                  </a:cubicBezTo>
                  <a:cubicBezTo>
                    <a:pt x="1318" y="3472"/>
                    <a:pt x="1608" y="3150"/>
                    <a:pt x="1608" y="2604"/>
                  </a:cubicBezTo>
                  <a:lnTo>
                    <a:pt x="1608" y="868"/>
                  </a:lnTo>
                  <a:cubicBezTo>
                    <a:pt x="1608" y="322"/>
                    <a:pt x="1318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57"/>
            <p:cNvSpPr/>
            <p:nvPr/>
          </p:nvSpPr>
          <p:spPr>
            <a:xfrm>
              <a:off x="2456300" y="3788475"/>
              <a:ext cx="40200" cy="84400"/>
            </a:xfrm>
            <a:custGeom>
              <a:avLst/>
              <a:gdLst/>
              <a:ahLst/>
              <a:cxnLst/>
              <a:rect l="l" t="t" r="r" b="b"/>
              <a:pathLst>
                <a:path w="1608" h="3376" extrusionOk="0">
                  <a:moveTo>
                    <a:pt x="836" y="483"/>
                  </a:moveTo>
                  <a:cubicBezTo>
                    <a:pt x="997" y="483"/>
                    <a:pt x="1093" y="547"/>
                    <a:pt x="1093" y="804"/>
                  </a:cubicBezTo>
                  <a:lnTo>
                    <a:pt x="1093" y="2540"/>
                  </a:lnTo>
                  <a:cubicBezTo>
                    <a:pt x="1093" y="2797"/>
                    <a:pt x="997" y="2893"/>
                    <a:pt x="836" y="2893"/>
                  </a:cubicBezTo>
                  <a:lnTo>
                    <a:pt x="514" y="2893"/>
                  </a:lnTo>
                  <a:lnTo>
                    <a:pt x="514" y="483"/>
                  </a:lnTo>
                  <a:close/>
                  <a:moveTo>
                    <a:pt x="0" y="0"/>
                  </a:moveTo>
                  <a:lnTo>
                    <a:pt x="0" y="3376"/>
                  </a:lnTo>
                  <a:lnTo>
                    <a:pt x="836" y="3376"/>
                  </a:lnTo>
                  <a:cubicBezTo>
                    <a:pt x="1350" y="3376"/>
                    <a:pt x="1607" y="3054"/>
                    <a:pt x="1607" y="2540"/>
                  </a:cubicBezTo>
                  <a:lnTo>
                    <a:pt x="1607" y="804"/>
                  </a:lnTo>
                  <a:cubicBezTo>
                    <a:pt x="1607" y="290"/>
                    <a:pt x="1350" y="0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7"/>
            <p:cNvSpPr/>
            <p:nvPr/>
          </p:nvSpPr>
          <p:spPr>
            <a:xfrm>
              <a:off x="2501300" y="3788475"/>
              <a:ext cx="46625" cy="84400"/>
            </a:xfrm>
            <a:custGeom>
              <a:avLst/>
              <a:gdLst/>
              <a:ahLst/>
              <a:cxnLst/>
              <a:rect l="l" t="t" r="r" b="b"/>
              <a:pathLst>
                <a:path w="1865" h="3376" extrusionOk="0">
                  <a:moveTo>
                    <a:pt x="900" y="579"/>
                  </a:moveTo>
                  <a:lnTo>
                    <a:pt x="1157" y="2283"/>
                  </a:lnTo>
                  <a:lnTo>
                    <a:pt x="675" y="2283"/>
                  </a:lnTo>
                  <a:lnTo>
                    <a:pt x="900" y="579"/>
                  </a:lnTo>
                  <a:close/>
                  <a:moveTo>
                    <a:pt x="547" y="0"/>
                  </a:moveTo>
                  <a:lnTo>
                    <a:pt x="0" y="3376"/>
                  </a:lnTo>
                  <a:lnTo>
                    <a:pt x="515" y="3376"/>
                  </a:lnTo>
                  <a:lnTo>
                    <a:pt x="579" y="2765"/>
                  </a:lnTo>
                  <a:lnTo>
                    <a:pt x="1254" y="2765"/>
                  </a:lnTo>
                  <a:lnTo>
                    <a:pt x="1350" y="3376"/>
                  </a:lnTo>
                  <a:lnTo>
                    <a:pt x="1865" y="3376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7"/>
            <p:cNvSpPr/>
            <p:nvPr/>
          </p:nvSpPr>
          <p:spPr>
            <a:xfrm>
              <a:off x="2549500" y="3788475"/>
              <a:ext cx="47450" cy="84400"/>
            </a:xfrm>
            <a:custGeom>
              <a:avLst/>
              <a:gdLst/>
              <a:ahLst/>
              <a:cxnLst/>
              <a:rect l="l" t="t" r="r" b="b"/>
              <a:pathLst>
                <a:path w="1898" h="3376" extrusionOk="0">
                  <a:moveTo>
                    <a:pt x="1" y="0"/>
                  </a:moveTo>
                  <a:lnTo>
                    <a:pt x="676" y="2251"/>
                  </a:lnTo>
                  <a:lnTo>
                    <a:pt x="676" y="3376"/>
                  </a:lnTo>
                  <a:lnTo>
                    <a:pt x="1222" y="3376"/>
                  </a:lnTo>
                  <a:lnTo>
                    <a:pt x="1222" y="2251"/>
                  </a:lnTo>
                  <a:lnTo>
                    <a:pt x="1897" y="0"/>
                  </a:lnTo>
                  <a:lnTo>
                    <a:pt x="1383" y="0"/>
                  </a:lnTo>
                  <a:lnTo>
                    <a:pt x="965" y="1511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7"/>
            <p:cNvSpPr/>
            <p:nvPr/>
          </p:nvSpPr>
          <p:spPr>
            <a:xfrm>
              <a:off x="3644025" y="3788475"/>
              <a:ext cx="64325" cy="84400"/>
            </a:xfrm>
            <a:custGeom>
              <a:avLst/>
              <a:gdLst/>
              <a:ahLst/>
              <a:cxnLst/>
              <a:rect l="l" t="t" r="r" b="b"/>
              <a:pathLst>
                <a:path w="2573" h="3376" extrusionOk="0">
                  <a:moveTo>
                    <a:pt x="1" y="0"/>
                  </a:moveTo>
                  <a:lnTo>
                    <a:pt x="354" y="3376"/>
                  </a:lnTo>
                  <a:lnTo>
                    <a:pt x="1094" y="3376"/>
                  </a:lnTo>
                  <a:lnTo>
                    <a:pt x="1286" y="1575"/>
                  </a:lnTo>
                  <a:lnTo>
                    <a:pt x="1479" y="3376"/>
                  </a:lnTo>
                  <a:lnTo>
                    <a:pt x="2186" y="3376"/>
                  </a:lnTo>
                  <a:lnTo>
                    <a:pt x="2572" y="0"/>
                  </a:lnTo>
                  <a:lnTo>
                    <a:pt x="2090" y="0"/>
                  </a:lnTo>
                  <a:lnTo>
                    <a:pt x="1833" y="2668"/>
                  </a:lnTo>
                  <a:lnTo>
                    <a:pt x="1576" y="0"/>
                  </a:lnTo>
                  <a:lnTo>
                    <a:pt x="1061" y="0"/>
                  </a:lnTo>
                  <a:lnTo>
                    <a:pt x="804" y="2636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7"/>
            <p:cNvSpPr/>
            <p:nvPr/>
          </p:nvSpPr>
          <p:spPr>
            <a:xfrm>
              <a:off x="3714750" y="3788475"/>
              <a:ext cx="36175" cy="84400"/>
            </a:xfrm>
            <a:custGeom>
              <a:avLst/>
              <a:gdLst/>
              <a:ahLst/>
              <a:cxnLst/>
              <a:rect l="l" t="t" r="r" b="b"/>
              <a:pathLst>
                <a:path w="1447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1447" y="3376"/>
                  </a:lnTo>
                  <a:lnTo>
                    <a:pt x="1447" y="2893"/>
                  </a:lnTo>
                  <a:lnTo>
                    <a:pt x="515" y="2893"/>
                  </a:lnTo>
                  <a:lnTo>
                    <a:pt x="515" y="1897"/>
                  </a:lnTo>
                  <a:lnTo>
                    <a:pt x="1254" y="1897"/>
                  </a:lnTo>
                  <a:lnTo>
                    <a:pt x="1254" y="1415"/>
                  </a:lnTo>
                  <a:lnTo>
                    <a:pt x="515" y="1415"/>
                  </a:lnTo>
                  <a:lnTo>
                    <a:pt x="515" y="483"/>
                  </a:lnTo>
                  <a:lnTo>
                    <a:pt x="1447" y="483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7"/>
            <p:cNvSpPr/>
            <p:nvPr/>
          </p:nvSpPr>
          <p:spPr>
            <a:xfrm>
              <a:off x="3758950" y="3788475"/>
              <a:ext cx="36175" cy="84400"/>
            </a:xfrm>
            <a:custGeom>
              <a:avLst/>
              <a:gdLst/>
              <a:ahLst/>
              <a:cxnLst/>
              <a:rect l="l" t="t" r="r" b="b"/>
              <a:pathLst>
                <a:path w="1447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1447" y="3376"/>
                  </a:lnTo>
                  <a:lnTo>
                    <a:pt x="1447" y="2893"/>
                  </a:lnTo>
                  <a:lnTo>
                    <a:pt x="547" y="2893"/>
                  </a:lnTo>
                  <a:lnTo>
                    <a:pt x="547" y="1897"/>
                  </a:lnTo>
                  <a:lnTo>
                    <a:pt x="1254" y="1897"/>
                  </a:lnTo>
                  <a:lnTo>
                    <a:pt x="1254" y="1415"/>
                  </a:lnTo>
                  <a:lnTo>
                    <a:pt x="547" y="1415"/>
                  </a:lnTo>
                  <a:lnTo>
                    <a:pt x="547" y="483"/>
                  </a:lnTo>
                  <a:lnTo>
                    <a:pt x="1447" y="483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7"/>
            <p:cNvSpPr/>
            <p:nvPr/>
          </p:nvSpPr>
          <p:spPr>
            <a:xfrm>
              <a:off x="3803150" y="3788475"/>
              <a:ext cx="44225" cy="84400"/>
            </a:xfrm>
            <a:custGeom>
              <a:avLst/>
              <a:gdLst/>
              <a:ahLst/>
              <a:cxnLst/>
              <a:rect l="l" t="t" r="r" b="b"/>
              <a:pathLst>
                <a:path w="1769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547" y="3376"/>
                  </a:lnTo>
                  <a:lnTo>
                    <a:pt x="547" y="2315"/>
                  </a:lnTo>
                  <a:lnTo>
                    <a:pt x="707" y="2026"/>
                  </a:lnTo>
                  <a:lnTo>
                    <a:pt x="1222" y="3376"/>
                  </a:lnTo>
                  <a:lnTo>
                    <a:pt x="1768" y="3376"/>
                  </a:lnTo>
                  <a:lnTo>
                    <a:pt x="1029" y="1479"/>
                  </a:lnTo>
                  <a:lnTo>
                    <a:pt x="1768" y="0"/>
                  </a:lnTo>
                  <a:lnTo>
                    <a:pt x="1222" y="0"/>
                  </a:lnTo>
                  <a:lnTo>
                    <a:pt x="547" y="144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7"/>
            <p:cNvSpPr/>
            <p:nvPr/>
          </p:nvSpPr>
          <p:spPr>
            <a:xfrm>
              <a:off x="4995700" y="3788475"/>
              <a:ext cx="56275" cy="84400"/>
            </a:xfrm>
            <a:custGeom>
              <a:avLst/>
              <a:gdLst/>
              <a:ahLst/>
              <a:cxnLst/>
              <a:rect l="l" t="t" r="r" b="b"/>
              <a:pathLst>
                <a:path w="2251" h="3376" extrusionOk="0">
                  <a:moveTo>
                    <a:pt x="1" y="0"/>
                  </a:moveTo>
                  <a:lnTo>
                    <a:pt x="1" y="3376"/>
                  </a:lnTo>
                  <a:lnTo>
                    <a:pt x="483" y="3376"/>
                  </a:lnTo>
                  <a:lnTo>
                    <a:pt x="483" y="965"/>
                  </a:lnTo>
                  <a:lnTo>
                    <a:pt x="869" y="3376"/>
                  </a:lnTo>
                  <a:lnTo>
                    <a:pt x="1383" y="3376"/>
                  </a:lnTo>
                  <a:lnTo>
                    <a:pt x="1736" y="933"/>
                  </a:lnTo>
                  <a:lnTo>
                    <a:pt x="1736" y="3376"/>
                  </a:lnTo>
                  <a:lnTo>
                    <a:pt x="2251" y="3376"/>
                  </a:lnTo>
                  <a:lnTo>
                    <a:pt x="2251" y="0"/>
                  </a:lnTo>
                  <a:lnTo>
                    <a:pt x="1511" y="0"/>
                  </a:lnTo>
                  <a:lnTo>
                    <a:pt x="1126" y="2379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7"/>
            <p:cNvSpPr/>
            <p:nvPr/>
          </p:nvSpPr>
          <p:spPr>
            <a:xfrm>
              <a:off x="5060000" y="3786875"/>
              <a:ext cx="40200" cy="86800"/>
            </a:xfrm>
            <a:custGeom>
              <a:avLst/>
              <a:gdLst/>
              <a:ahLst/>
              <a:cxnLst/>
              <a:rect l="l" t="t" r="r" b="b"/>
              <a:pathLst>
                <a:path w="1608" h="3472" extrusionOk="0">
                  <a:moveTo>
                    <a:pt x="804" y="482"/>
                  </a:moveTo>
                  <a:cubicBezTo>
                    <a:pt x="997" y="482"/>
                    <a:pt x="1093" y="579"/>
                    <a:pt x="1093" y="836"/>
                  </a:cubicBezTo>
                  <a:lnTo>
                    <a:pt x="1093" y="2636"/>
                  </a:lnTo>
                  <a:cubicBezTo>
                    <a:pt x="1093" y="2893"/>
                    <a:pt x="997" y="2990"/>
                    <a:pt x="804" y="2990"/>
                  </a:cubicBezTo>
                  <a:cubicBezTo>
                    <a:pt x="643" y="2990"/>
                    <a:pt x="547" y="2893"/>
                    <a:pt x="547" y="2636"/>
                  </a:cubicBezTo>
                  <a:lnTo>
                    <a:pt x="547" y="836"/>
                  </a:lnTo>
                  <a:cubicBezTo>
                    <a:pt x="547" y="579"/>
                    <a:pt x="643" y="482"/>
                    <a:pt x="804" y="482"/>
                  </a:cubicBezTo>
                  <a:close/>
                  <a:moveTo>
                    <a:pt x="804" y="0"/>
                  </a:moveTo>
                  <a:cubicBezTo>
                    <a:pt x="290" y="0"/>
                    <a:pt x="0" y="322"/>
                    <a:pt x="0" y="868"/>
                  </a:cubicBezTo>
                  <a:lnTo>
                    <a:pt x="0" y="2604"/>
                  </a:lnTo>
                  <a:cubicBezTo>
                    <a:pt x="0" y="3150"/>
                    <a:pt x="290" y="3472"/>
                    <a:pt x="804" y="3472"/>
                  </a:cubicBezTo>
                  <a:cubicBezTo>
                    <a:pt x="1350" y="3472"/>
                    <a:pt x="1607" y="3150"/>
                    <a:pt x="1607" y="2604"/>
                  </a:cubicBezTo>
                  <a:lnTo>
                    <a:pt x="1607" y="868"/>
                  </a:lnTo>
                  <a:cubicBezTo>
                    <a:pt x="1607" y="322"/>
                    <a:pt x="1350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7"/>
            <p:cNvSpPr/>
            <p:nvPr/>
          </p:nvSpPr>
          <p:spPr>
            <a:xfrm>
              <a:off x="5109025" y="3788475"/>
              <a:ext cx="41800" cy="84400"/>
            </a:xfrm>
            <a:custGeom>
              <a:avLst/>
              <a:gdLst/>
              <a:ahLst/>
              <a:cxnLst/>
              <a:rect l="l" t="t" r="r" b="b"/>
              <a:pathLst>
                <a:path w="1672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482" y="3376"/>
                  </a:lnTo>
                  <a:lnTo>
                    <a:pt x="482" y="933"/>
                  </a:lnTo>
                  <a:lnTo>
                    <a:pt x="1125" y="3376"/>
                  </a:lnTo>
                  <a:lnTo>
                    <a:pt x="1672" y="3376"/>
                  </a:lnTo>
                  <a:lnTo>
                    <a:pt x="1672" y="0"/>
                  </a:lnTo>
                  <a:lnTo>
                    <a:pt x="1222" y="0"/>
                  </a:lnTo>
                  <a:lnTo>
                    <a:pt x="1222" y="199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7"/>
            <p:cNvSpPr/>
            <p:nvPr/>
          </p:nvSpPr>
          <p:spPr>
            <a:xfrm>
              <a:off x="5156425" y="3788475"/>
              <a:ext cx="41000" cy="84400"/>
            </a:xfrm>
            <a:custGeom>
              <a:avLst/>
              <a:gdLst/>
              <a:ahLst/>
              <a:cxnLst/>
              <a:rect l="l" t="t" r="r" b="b"/>
              <a:pathLst>
                <a:path w="1640" h="3376" extrusionOk="0">
                  <a:moveTo>
                    <a:pt x="1" y="0"/>
                  </a:moveTo>
                  <a:lnTo>
                    <a:pt x="1" y="483"/>
                  </a:lnTo>
                  <a:lnTo>
                    <a:pt x="579" y="483"/>
                  </a:lnTo>
                  <a:lnTo>
                    <a:pt x="579" y="3376"/>
                  </a:lnTo>
                  <a:lnTo>
                    <a:pt x="1093" y="3376"/>
                  </a:lnTo>
                  <a:lnTo>
                    <a:pt x="1093" y="483"/>
                  </a:lnTo>
                  <a:lnTo>
                    <a:pt x="1640" y="483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7"/>
            <p:cNvSpPr/>
            <p:nvPr/>
          </p:nvSpPr>
          <p:spPr>
            <a:xfrm>
              <a:off x="5203850" y="3788475"/>
              <a:ext cx="41800" cy="84400"/>
            </a:xfrm>
            <a:custGeom>
              <a:avLst/>
              <a:gdLst/>
              <a:ahLst/>
              <a:cxnLst/>
              <a:rect l="l" t="t" r="r" b="b"/>
              <a:pathLst>
                <a:path w="1672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514" y="3376"/>
                  </a:lnTo>
                  <a:lnTo>
                    <a:pt x="514" y="1929"/>
                  </a:lnTo>
                  <a:lnTo>
                    <a:pt x="1125" y="1929"/>
                  </a:lnTo>
                  <a:lnTo>
                    <a:pt x="1125" y="3376"/>
                  </a:lnTo>
                  <a:lnTo>
                    <a:pt x="1672" y="3376"/>
                  </a:lnTo>
                  <a:lnTo>
                    <a:pt x="1672" y="0"/>
                  </a:lnTo>
                  <a:lnTo>
                    <a:pt x="1125" y="0"/>
                  </a:lnTo>
                  <a:lnTo>
                    <a:pt x="1125" y="1447"/>
                  </a:lnTo>
                  <a:lnTo>
                    <a:pt x="514" y="1447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7"/>
            <p:cNvSpPr/>
            <p:nvPr/>
          </p:nvSpPr>
          <p:spPr>
            <a:xfrm>
              <a:off x="5501975" y="4781525"/>
              <a:ext cx="384950" cy="152150"/>
            </a:xfrm>
            <a:custGeom>
              <a:avLst/>
              <a:gdLst/>
              <a:ahLst/>
              <a:cxnLst/>
              <a:rect l="l" t="t" r="r" b="b"/>
              <a:pathLst>
                <a:path w="15398" h="6086" extrusionOk="0">
                  <a:moveTo>
                    <a:pt x="10219" y="1"/>
                  </a:moveTo>
                  <a:cubicBezTo>
                    <a:pt x="9435" y="1"/>
                    <a:pt x="8648" y="105"/>
                    <a:pt x="7908" y="234"/>
                  </a:cubicBezTo>
                  <a:cubicBezTo>
                    <a:pt x="5112" y="716"/>
                    <a:pt x="2669" y="1841"/>
                    <a:pt x="1" y="2773"/>
                  </a:cubicBezTo>
                  <a:cubicBezTo>
                    <a:pt x="1" y="2773"/>
                    <a:pt x="76" y="2748"/>
                    <a:pt x="266" y="2748"/>
                  </a:cubicBezTo>
                  <a:cubicBezTo>
                    <a:pt x="818" y="2748"/>
                    <a:pt x="2340" y="2962"/>
                    <a:pt x="5787" y="4638"/>
                  </a:cubicBezTo>
                  <a:cubicBezTo>
                    <a:pt x="7449" y="5454"/>
                    <a:pt x="9357" y="6085"/>
                    <a:pt x="11271" y="6085"/>
                  </a:cubicBezTo>
                  <a:cubicBezTo>
                    <a:pt x="11318" y="6085"/>
                    <a:pt x="11365" y="6085"/>
                    <a:pt x="11412" y="6084"/>
                  </a:cubicBezTo>
                  <a:cubicBezTo>
                    <a:pt x="12987" y="6020"/>
                    <a:pt x="15398" y="5602"/>
                    <a:pt x="15301" y="3577"/>
                  </a:cubicBezTo>
                  <a:cubicBezTo>
                    <a:pt x="15301" y="3577"/>
                    <a:pt x="14594" y="1231"/>
                    <a:pt x="12505" y="395"/>
                  </a:cubicBezTo>
                  <a:cubicBezTo>
                    <a:pt x="11782" y="105"/>
                    <a:pt x="11002" y="1"/>
                    <a:pt x="10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7"/>
            <p:cNvSpPr/>
            <p:nvPr/>
          </p:nvSpPr>
          <p:spPr>
            <a:xfrm>
              <a:off x="5530100" y="4563375"/>
              <a:ext cx="360850" cy="175900"/>
            </a:xfrm>
            <a:custGeom>
              <a:avLst/>
              <a:gdLst/>
              <a:ahLst/>
              <a:cxnLst/>
              <a:rect l="l" t="t" r="r" b="b"/>
              <a:pathLst>
                <a:path w="14434" h="7036" extrusionOk="0">
                  <a:moveTo>
                    <a:pt x="5706" y="1"/>
                  </a:moveTo>
                  <a:cubicBezTo>
                    <a:pt x="3817" y="1"/>
                    <a:pt x="1947" y="203"/>
                    <a:pt x="1" y="313"/>
                  </a:cubicBezTo>
                  <a:cubicBezTo>
                    <a:pt x="1" y="313"/>
                    <a:pt x="2" y="313"/>
                    <a:pt x="5" y="313"/>
                  </a:cubicBezTo>
                  <a:cubicBezTo>
                    <a:pt x="90" y="313"/>
                    <a:pt x="1356" y="373"/>
                    <a:pt x="5015" y="3753"/>
                  </a:cubicBezTo>
                  <a:cubicBezTo>
                    <a:pt x="6397" y="5038"/>
                    <a:pt x="8101" y="6228"/>
                    <a:pt x="9966" y="6742"/>
                  </a:cubicBezTo>
                  <a:cubicBezTo>
                    <a:pt x="10551" y="6901"/>
                    <a:pt x="11261" y="7036"/>
                    <a:pt x="11945" y="7036"/>
                  </a:cubicBezTo>
                  <a:cubicBezTo>
                    <a:pt x="13064" y="7036"/>
                    <a:pt x="14114" y="6673"/>
                    <a:pt x="14434" y="5456"/>
                  </a:cubicBezTo>
                  <a:cubicBezTo>
                    <a:pt x="14434" y="5456"/>
                    <a:pt x="14434" y="3045"/>
                    <a:pt x="12666" y="1631"/>
                  </a:cubicBezTo>
                  <a:cubicBezTo>
                    <a:pt x="11444" y="667"/>
                    <a:pt x="9805" y="313"/>
                    <a:pt x="8294" y="152"/>
                  </a:cubicBezTo>
                  <a:cubicBezTo>
                    <a:pt x="7422" y="42"/>
                    <a:pt x="6562" y="1"/>
                    <a:pt x="5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7"/>
            <p:cNvSpPr/>
            <p:nvPr/>
          </p:nvSpPr>
          <p:spPr>
            <a:xfrm>
              <a:off x="5963250" y="4563150"/>
              <a:ext cx="171200" cy="366975"/>
            </a:xfrm>
            <a:custGeom>
              <a:avLst/>
              <a:gdLst/>
              <a:ahLst/>
              <a:cxnLst/>
              <a:rect l="l" t="t" r="r" b="b"/>
              <a:pathLst>
                <a:path w="6848" h="14679" extrusionOk="0">
                  <a:moveTo>
                    <a:pt x="6847" y="1"/>
                  </a:moveTo>
                  <a:cubicBezTo>
                    <a:pt x="4983" y="2090"/>
                    <a:pt x="3054" y="3954"/>
                    <a:pt x="1576" y="6365"/>
                  </a:cubicBezTo>
                  <a:cubicBezTo>
                    <a:pt x="772" y="7683"/>
                    <a:pt x="1" y="9162"/>
                    <a:pt x="1" y="10737"/>
                  </a:cubicBezTo>
                  <a:cubicBezTo>
                    <a:pt x="33" y="12987"/>
                    <a:pt x="1929" y="14498"/>
                    <a:pt x="1929" y="14498"/>
                  </a:cubicBezTo>
                  <a:cubicBezTo>
                    <a:pt x="2213" y="14622"/>
                    <a:pt x="2485" y="14678"/>
                    <a:pt x="2744" y="14678"/>
                  </a:cubicBezTo>
                  <a:cubicBezTo>
                    <a:pt x="4153" y="14678"/>
                    <a:pt x="5174" y="13020"/>
                    <a:pt x="5690" y="11798"/>
                  </a:cubicBezTo>
                  <a:cubicBezTo>
                    <a:pt x="6462" y="9998"/>
                    <a:pt x="6558" y="7940"/>
                    <a:pt x="6430" y="6044"/>
                  </a:cubicBezTo>
                  <a:cubicBezTo>
                    <a:pt x="6044" y="910"/>
                    <a:pt x="6844" y="4"/>
                    <a:pt x="6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7"/>
            <p:cNvSpPr/>
            <p:nvPr/>
          </p:nvSpPr>
          <p:spPr>
            <a:xfrm>
              <a:off x="6172200" y="4849250"/>
              <a:ext cx="349575" cy="202350"/>
            </a:xfrm>
            <a:custGeom>
              <a:avLst/>
              <a:gdLst/>
              <a:ahLst/>
              <a:cxnLst/>
              <a:rect l="l" t="t" r="r" b="b"/>
              <a:pathLst>
                <a:path w="13983" h="8094" extrusionOk="0">
                  <a:moveTo>
                    <a:pt x="13983" y="0"/>
                  </a:moveTo>
                  <a:cubicBezTo>
                    <a:pt x="13983" y="0"/>
                    <a:pt x="13983" y="0"/>
                    <a:pt x="13983" y="0"/>
                  </a:cubicBezTo>
                  <a:lnTo>
                    <a:pt x="13983" y="0"/>
                  </a:lnTo>
                  <a:cubicBezTo>
                    <a:pt x="13983" y="0"/>
                    <a:pt x="13983" y="0"/>
                    <a:pt x="13983" y="0"/>
                  </a:cubicBezTo>
                  <a:close/>
                  <a:moveTo>
                    <a:pt x="13983" y="0"/>
                  </a:moveTo>
                  <a:cubicBezTo>
                    <a:pt x="11186" y="161"/>
                    <a:pt x="8518" y="129"/>
                    <a:pt x="5754" y="772"/>
                  </a:cubicBezTo>
                  <a:cubicBezTo>
                    <a:pt x="4275" y="1157"/>
                    <a:pt x="2668" y="1672"/>
                    <a:pt x="1575" y="2765"/>
                  </a:cubicBezTo>
                  <a:cubicBezTo>
                    <a:pt x="0" y="4372"/>
                    <a:pt x="257" y="6783"/>
                    <a:pt x="257" y="6783"/>
                  </a:cubicBezTo>
                  <a:cubicBezTo>
                    <a:pt x="641" y="7768"/>
                    <a:pt x="1468" y="8094"/>
                    <a:pt x="2381" y="8094"/>
                  </a:cubicBezTo>
                  <a:cubicBezTo>
                    <a:pt x="3226" y="8094"/>
                    <a:pt x="4144" y="7815"/>
                    <a:pt x="4854" y="7522"/>
                  </a:cubicBezTo>
                  <a:cubicBezTo>
                    <a:pt x="6654" y="6783"/>
                    <a:pt x="8197" y="5433"/>
                    <a:pt x="9418" y="3986"/>
                  </a:cubicBezTo>
                  <a:cubicBezTo>
                    <a:pt x="12783" y="77"/>
                    <a:pt x="13975" y="1"/>
                    <a:pt x="1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7"/>
            <p:cNvSpPr/>
            <p:nvPr/>
          </p:nvSpPr>
          <p:spPr>
            <a:xfrm>
              <a:off x="6055675" y="4428950"/>
              <a:ext cx="163950" cy="374500"/>
            </a:xfrm>
            <a:custGeom>
              <a:avLst/>
              <a:gdLst/>
              <a:ahLst/>
              <a:cxnLst/>
              <a:rect l="l" t="t" r="r" b="b"/>
              <a:pathLst>
                <a:path w="6558" h="14980" extrusionOk="0">
                  <a:moveTo>
                    <a:pt x="1254" y="1"/>
                  </a:moveTo>
                  <a:cubicBezTo>
                    <a:pt x="1254" y="1"/>
                    <a:pt x="1254" y="1"/>
                    <a:pt x="1254" y="1"/>
                  </a:cubicBezTo>
                  <a:lnTo>
                    <a:pt x="1254" y="1"/>
                  </a:lnTo>
                  <a:cubicBezTo>
                    <a:pt x="1254" y="1"/>
                    <a:pt x="1254" y="1"/>
                    <a:pt x="1254" y="1"/>
                  </a:cubicBezTo>
                  <a:close/>
                  <a:moveTo>
                    <a:pt x="1254" y="1"/>
                  </a:moveTo>
                  <a:lnTo>
                    <a:pt x="1254" y="1"/>
                  </a:lnTo>
                  <a:cubicBezTo>
                    <a:pt x="740" y="2797"/>
                    <a:pt x="32" y="5369"/>
                    <a:pt x="0" y="8197"/>
                  </a:cubicBezTo>
                  <a:cubicBezTo>
                    <a:pt x="0" y="9740"/>
                    <a:pt x="129" y="11412"/>
                    <a:pt x="932" y="12730"/>
                  </a:cubicBezTo>
                  <a:cubicBezTo>
                    <a:pt x="2090" y="14658"/>
                    <a:pt x="4500" y="14980"/>
                    <a:pt x="4500" y="14980"/>
                  </a:cubicBezTo>
                  <a:cubicBezTo>
                    <a:pt x="6493" y="14723"/>
                    <a:pt x="6558" y="12280"/>
                    <a:pt x="6333" y="10737"/>
                  </a:cubicBezTo>
                  <a:cubicBezTo>
                    <a:pt x="6076" y="8808"/>
                    <a:pt x="5111" y="6976"/>
                    <a:pt x="4018" y="5401"/>
                  </a:cubicBezTo>
                  <a:cubicBezTo>
                    <a:pt x="1044" y="1212"/>
                    <a:pt x="1252" y="13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7"/>
            <p:cNvSpPr/>
            <p:nvPr/>
          </p:nvSpPr>
          <p:spPr>
            <a:xfrm>
              <a:off x="6315225" y="4531000"/>
              <a:ext cx="371300" cy="201600"/>
            </a:xfrm>
            <a:custGeom>
              <a:avLst/>
              <a:gdLst/>
              <a:ahLst/>
              <a:cxnLst/>
              <a:rect l="l" t="t" r="r" b="b"/>
              <a:pathLst>
                <a:path w="14852" h="8064" extrusionOk="0">
                  <a:moveTo>
                    <a:pt x="14852" y="1"/>
                  </a:moveTo>
                  <a:cubicBezTo>
                    <a:pt x="14851" y="1"/>
                    <a:pt x="14851" y="2"/>
                    <a:pt x="14851" y="2"/>
                  </a:cubicBezTo>
                  <a:lnTo>
                    <a:pt x="14851" y="2"/>
                  </a:lnTo>
                  <a:cubicBezTo>
                    <a:pt x="14851" y="1"/>
                    <a:pt x="14852" y="1"/>
                    <a:pt x="14852" y="1"/>
                  </a:cubicBezTo>
                  <a:close/>
                  <a:moveTo>
                    <a:pt x="14851" y="2"/>
                  </a:moveTo>
                  <a:lnTo>
                    <a:pt x="14851" y="2"/>
                  </a:lnTo>
                  <a:cubicBezTo>
                    <a:pt x="14821" y="35"/>
                    <a:pt x="13983" y="905"/>
                    <a:pt x="8905" y="1126"/>
                  </a:cubicBezTo>
                  <a:cubicBezTo>
                    <a:pt x="7008" y="1190"/>
                    <a:pt x="4983" y="1544"/>
                    <a:pt x="3280" y="2540"/>
                  </a:cubicBezTo>
                  <a:cubicBezTo>
                    <a:pt x="1897" y="3312"/>
                    <a:pt x="1" y="4823"/>
                    <a:pt x="1030" y="6591"/>
                  </a:cubicBezTo>
                  <a:cubicBezTo>
                    <a:pt x="1030" y="6591"/>
                    <a:pt x="2530" y="8063"/>
                    <a:pt x="4524" y="8063"/>
                  </a:cubicBezTo>
                  <a:cubicBezTo>
                    <a:pt x="4674" y="8063"/>
                    <a:pt x="4828" y="8055"/>
                    <a:pt x="4983" y="8037"/>
                  </a:cubicBezTo>
                  <a:cubicBezTo>
                    <a:pt x="6558" y="7844"/>
                    <a:pt x="7941" y="6944"/>
                    <a:pt x="9130" y="5980"/>
                  </a:cubicBezTo>
                  <a:cubicBezTo>
                    <a:pt x="11380" y="4244"/>
                    <a:pt x="12987" y="2091"/>
                    <a:pt x="1485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7"/>
            <p:cNvSpPr/>
            <p:nvPr/>
          </p:nvSpPr>
          <p:spPr>
            <a:xfrm>
              <a:off x="6243725" y="4308400"/>
              <a:ext cx="213775" cy="345150"/>
            </a:xfrm>
            <a:custGeom>
              <a:avLst/>
              <a:gdLst/>
              <a:ahLst/>
              <a:cxnLst/>
              <a:rect l="l" t="t" r="r" b="b"/>
              <a:pathLst>
                <a:path w="8551" h="13806" extrusionOk="0">
                  <a:moveTo>
                    <a:pt x="8550" y="1"/>
                  </a:moveTo>
                  <a:cubicBezTo>
                    <a:pt x="8550" y="1"/>
                    <a:pt x="8550" y="1"/>
                    <a:pt x="8550" y="1"/>
                  </a:cubicBezTo>
                  <a:lnTo>
                    <a:pt x="8550" y="1"/>
                  </a:lnTo>
                  <a:cubicBezTo>
                    <a:pt x="8550" y="1"/>
                    <a:pt x="8550" y="1"/>
                    <a:pt x="8550" y="1"/>
                  </a:cubicBezTo>
                  <a:close/>
                  <a:moveTo>
                    <a:pt x="8550" y="1"/>
                  </a:moveTo>
                  <a:cubicBezTo>
                    <a:pt x="8550" y="12"/>
                    <a:pt x="8469" y="1238"/>
                    <a:pt x="4597" y="4598"/>
                  </a:cubicBezTo>
                  <a:cubicBezTo>
                    <a:pt x="3182" y="5851"/>
                    <a:pt x="1800" y="7426"/>
                    <a:pt x="1093" y="9226"/>
                  </a:cubicBezTo>
                  <a:cubicBezTo>
                    <a:pt x="514" y="10705"/>
                    <a:pt x="0" y="13084"/>
                    <a:pt x="1897" y="13791"/>
                  </a:cubicBezTo>
                  <a:cubicBezTo>
                    <a:pt x="1897" y="13791"/>
                    <a:pt x="2038" y="13806"/>
                    <a:pt x="2275" y="13806"/>
                  </a:cubicBezTo>
                  <a:cubicBezTo>
                    <a:pt x="3016" y="13806"/>
                    <a:pt x="4689" y="13658"/>
                    <a:pt x="5882" y="12441"/>
                  </a:cubicBezTo>
                  <a:cubicBezTo>
                    <a:pt x="6975" y="11348"/>
                    <a:pt x="7490" y="9741"/>
                    <a:pt x="7843" y="8262"/>
                  </a:cubicBezTo>
                  <a:cubicBezTo>
                    <a:pt x="8454" y="5498"/>
                    <a:pt x="8390" y="2830"/>
                    <a:pt x="8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57"/>
            <p:cNvSpPr/>
            <p:nvPr/>
          </p:nvSpPr>
          <p:spPr>
            <a:xfrm>
              <a:off x="5842700" y="4681450"/>
              <a:ext cx="240325" cy="567025"/>
            </a:xfrm>
            <a:custGeom>
              <a:avLst/>
              <a:gdLst/>
              <a:ahLst/>
              <a:cxnLst/>
              <a:rect l="l" t="t" r="r" b="b"/>
              <a:pathLst>
                <a:path w="9613" h="22681" extrusionOk="0">
                  <a:moveTo>
                    <a:pt x="333" y="1"/>
                  </a:moveTo>
                  <a:cubicBezTo>
                    <a:pt x="297" y="1"/>
                    <a:pt x="260" y="9"/>
                    <a:pt x="226" y="26"/>
                  </a:cubicBezTo>
                  <a:cubicBezTo>
                    <a:pt x="65" y="58"/>
                    <a:pt x="1" y="219"/>
                    <a:pt x="65" y="380"/>
                  </a:cubicBezTo>
                  <a:lnTo>
                    <a:pt x="4887" y="12241"/>
                  </a:lnTo>
                  <a:lnTo>
                    <a:pt x="9066" y="22495"/>
                  </a:lnTo>
                  <a:cubicBezTo>
                    <a:pt x="9090" y="22614"/>
                    <a:pt x="9184" y="22680"/>
                    <a:pt x="9284" y="22680"/>
                  </a:cubicBezTo>
                  <a:cubicBezTo>
                    <a:pt x="9319" y="22680"/>
                    <a:pt x="9354" y="22672"/>
                    <a:pt x="9387" y="22656"/>
                  </a:cubicBezTo>
                  <a:cubicBezTo>
                    <a:pt x="9548" y="22592"/>
                    <a:pt x="9612" y="22431"/>
                    <a:pt x="9548" y="22302"/>
                  </a:cubicBezTo>
                  <a:lnTo>
                    <a:pt x="5369" y="12048"/>
                  </a:lnTo>
                  <a:lnTo>
                    <a:pt x="547" y="155"/>
                  </a:lnTo>
                  <a:cubicBezTo>
                    <a:pt x="524" y="61"/>
                    <a:pt x="431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57"/>
            <p:cNvSpPr/>
            <p:nvPr/>
          </p:nvSpPr>
          <p:spPr>
            <a:xfrm>
              <a:off x="6091825" y="4613150"/>
              <a:ext cx="231475" cy="591025"/>
            </a:xfrm>
            <a:custGeom>
              <a:avLst/>
              <a:gdLst/>
              <a:ahLst/>
              <a:cxnLst/>
              <a:rect l="l" t="t" r="r" b="b"/>
              <a:pathLst>
                <a:path w="9259" h="23641" extrusionOk="0">
                  <a:moveTo>
                    <a:pt x="8970" y="1"/>
                  </a:moveTo>
                  <a:cubicBezTo>
                    <a:pt x="8858" y="1"/>
                    <a:pt x="8759" y="60"/>
                    <a:pt x="8712" y="154"/>
                  </a:cubicBezTo>
                  <a:lnTo>
                    <a:pt x="4244" y="8962"/>
                  </a:lnTo>
                  <a:lnTo>
                    <a:pt x="4212" y="9026"/>
                  </a:lnTo>
                  <a:lnTo>
                    <a:pt x="33" y="23298"/>
                  </a:lnTo>
                  <a:cubicBezTo>
                    <a:pt x="1" y="23427"/>
                    <a:pt x="65" y="23588"/>
                    <a:pt x="226" y="23620"/>
                  </a:cubicBezTo>
                  <a:cubicBezTo>
                    <a:pt x="254" y="23634"/>
                    <a:pt x="284" y="23640"/>
                    <a:pt x="313" y="23640"/>
                  </a:cubicBezTo>
                  <a:cubicBezTo>
                    <a:pt x="419" y="23640"/>
                    <a:pt x="522" y="23560"/>
                    <a:pt x="547" y="23459"/>
                  </a:cubicBezTo>
                  <a:lnTo>
                    <a:pt x="4726" y="9187"/>
                  </a:lnTo>
                  <a:lnTo>
                    <a:pt x="9194" y="379"/>
                  </a:lnTo>
                  <a:cubicBezTo>
                    <a:pt x="9258" y="251"/>
                    <a:pt x="9226" y="90"/>
                    <a:pt x="9098" y="26"/>
                  </a:cubicBezTo>
                  <a:cubicBezTo>
                    <a:pt x="9055" y="9"/>
                    <a:pt x="9011" y="1"/>
                    <a:pt x="8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7"/>
            <p:cNvSpPr/>
            <p:nvPr/>
          </p:nvSpPr>
          <p:spPr>
            <a:xfrm>
              <a:off x="6132000" y="4990325"/>
              <a:ext cx="118975" cy="73500"/>
            </a:xfrm>
            <a:custGeom>
              <a:avLst/>
              <a:gdLst/>
              <a:ahLst/>
              <a:cxnLst/>
              <a:rect l="l" t="t" r="r" b="b"/>
              <a:pathLst>
                <a:path w="4759" h="2940" extrusionOk="0">
                  <a:moveTo>
                    <a:pt x="4475" y="0"/>
                  </a:moveTo>
                  <a:cubicBezTo>
                    <a:pt x="4430" y="0"/>
                    <a:pt x="4383" y="15"/>
                    <a:pt x="4340" y="47"/>
                  </a:cubicBezTo>
                  <a:lnTo>
                    <a:pt x="162" y="2425"/>
                  </a:lnTo>
                  <a:cubicBezTo>
                    <a:pt x="33" y="2522"/>
                    <a:pt x="1" y="2683"/>
                    <a:pt x="65" y="2811"/>
                  </a:cubicBezTo>
                  <a:cubicBezTo>
                    <a:pt x="108" y="2897"/>
                    <a:pt x="194" y="2940"/>
                    <a:pt x="284" y="2940"/>
                  </a:cubicBezTo>
                  <a:cubicBezTo>
                    <a:pt x="330" y="2940"/>
                    <a:pt x="376" y="2929"/>
                    <a:pt x="419" y="2908"/>
                  </a:cubicBezTo>
                  <a:lnTo>
                    <a:pt x="4598" y="497"/>
                  </a:lnTo>
                  <a:cubicBezTo>
                    <a:pt x="4726" y="432"/>
                    <a:pt x="4758" y="272"/>
                    <a:pt x="4694" y="143"/>
                  </a:cubicBezTo>
                  <a:cubicBezTo>
                    <a:pt x="4651" y="57"/>
                    <a:pt x="4565" y="0"/>
                    <a:pt x="4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57"/>
            <p:cNvSpPr/>
            <p:nvPr/>
          </p:nvSpPr>
          <p:spPr>
            <a:xfrm>
              <a:off x="6144075" y="4717625"/>
              <a:ext cx="67525" cy="129850"/>
            </a:xfrm>
            <a:custGeom>
              <a:avLst/>
              <a:gdLst/>
              <a:ahLst/>
              <a:cxnLst/>
              <a:rect l="l" t="t" r="r" b="b"/>
              <a:pathLst>
                <a:path w="2701" h="5194" extrusionOk="0">
                  <a:moveTo>
                    <a:pt x="301" y="0"/>
                  </a:moveTo>
                  <a:cubicBezTo>
                    <a:pt x="264" y="0"/>
                    <a:pt x="227" y="8"/>
                    <a:pt x="193" y="26"/>
                  </a:cubicBezTo>
                  <a:cubicBezTo>
                    <a:pt x="64" y="90"/>
                    <a:pt x="0" y="251"/>
                    <a:pt x="64" y="379"/>
                  </a:cubicBezTo>
                  <a:lnTo>
                    <a:pt x="2122" y="5008"/>
                  </a:lnTo>
                  <a:cubicBezTo>
                    <a:pt x="2169" y="5127"/>
                    <a:pt x="2270" y="5193"/>
                    <a:pt x="2371" y="5193"/>
                  </a:cubicBezTo>
                  <a:cubicBezTo>
                    <a:pt x="2407" y="5193"/>
                    <a:pt x="2442" y="5185"/>
                    <a:pt x="2475" y="5169"/>
                  </a:cubicBezTo>
                  <a:cubicBezTo>
                    <a:pt x="2636" y="5104"/>
                    <a:pt x="2700" y="4944"/>
                    <a:pt x="2636" y="4815"/>
                  </a:cubicBezTo>
                  <a:lnTo>
                    <a:pt x="547" y="154"/>
                  </a:lnTo>
                  <a:cubicBezTo>
                    <a:pt x="500" y="60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57"/>
            <p:cNvSpPr/>
            <p:nvPr/>
          </p:nvSpPr>
          <p:spPr>
            <a:xfrm>
              <a:off x="6261400" y="4661375"/>
              <a:ext cx="142250" cy="70375"/>
            </a:xfrm>
            <a:custGeom>
              <a:avLst/>
              <a:gdLst/>
              <a:ahLst/>
              <a:cxnLst/>
              <a:rect l="l" t="t" r="r" b="b"/>
              <a:pathLst>
                <a:path w="5690" h="2815" extrusionOk="0">
                  <a:moveTo>
                    <a:pt x="5380" y="0"/>
                  </a:moveTo>
                  <a:cubicBezTo>
                    <a:pt x="5343" y="0"/>
                    <a:pt x="5306" y="8"/>
                    <a:pt x="5272" y="25"/>
                  </a:cubicBezTo>
                  <a:lnTo>
                    <a:pt x="193" y="2276"/>
                  </a:lnTo>
                  <a:cubicBezTo>
                    <a:pt x="64" y="2340"/>
                    <a:pt x="0" y="2501"/>
                    <a:pt x="64" y="2629"/>
                  </a:cubicBezTo>
                  <a:cubicBezTo>
                    <a:pt x="88" y="2748"/>
                    <a:pt x="183" y="2815"/>
                    <a:pt x="296" y="2815"/>
                  </a:cubicBezTo>
                  <a:cubicBezTo>
                    <a:pt x="335" y="2815"/>
                    <a:pt x="377" y="2807"/>
                    <a:pt x="418" y="2790"/>
                  </a:cubicBezTo>
                  <a:lnTo>
                    <a:pt x="5497" y="508"/>
                  </a:lnTo>
                  <a:cubicBezTo>
                    <a:pt x="5625" y="443"/>
                    <a:pt x="5690" y="283"/>
                    <a:pt x="5625" y="154"/>
                  </a:cubicBezTo>
                  <a:cubicBezTo>
                    <a:pt x="5578" y="60"/>
                    <a:pt x="5480" y="0"/>
                    <a:pt x="5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7"/>
            <p:cNvSpPr/>
            <p:nvPr/>
          </p:nvSpPr>
          <p:spPr>
            <a:xfrm>
              <a:off x="5983350" y="4849900"/>
              <a:ext cx="59475" cy="189975"/>
            </a:xfrm>
            <a:custGeom>
              <a:avLst/>
              <a:gdLst/>
              <a:ahLst/>
              <a:cxnLst/>
              <a:rect l="l" t="t" r="r" b="b"/>
              <a:pathLst>
                <a:path w="2379" h="7599" extrusionOk="0">
                  <a:moveTo>
                    <a:pt x="2070" y="0"/>
                  </a:moveTo>
                  <a:cubicBezTo>
                    <a:pt x="1953" y="0"/>
                    <a:pt x="1828" y="87"/>
                    <a:pt x="1800" y="199"/>
                  </a:cubicBezTo>
                  <a:lnTo>
                    <a:pt x="32" y="7271"/>
                  </a:lnTo>
                  <a:cubicBezTo>
                    <a:pt x="0" y="7400"/>
                    <a:pt x="97" y="7560"/>
                    <a:pt x="225" y="7592"/>
                  </a:cubicBezTo>
                  <a:cubicBezTo>
                    <a:pt x="246" y="7597"/>
                    <a:pt x="267" y="7599"/>
                    <a:pt x="287" y="7599"/>
                  </a:cubicBezTo>
                  <a:cubicBezTo>
                    <a:pt x="419" y="7599"/>
                    <a:pt x="523" y="7511"/>
                    <a:pt x="579" y="7400"/>
                  </a:cubicBezTo>
                  <a:lnTo>
                    <a:pt x="2315" y="328"/>
                  </a:lnTo>
                  <a:cubicBezTo>
                    <a:pt x="2379" y="199"/>
                    <a:pt x="2282" y="38"/>
                    <a:pt x="2122" y="6"/>
                  </a:cubicBezTo>
                  <a:cubicBezTo>
                    <a:pt x="2105" y="2"/>
                    <a:pt x="2087" y="0"/>
                    <a:pt x="2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7"/>
            <p:cNvSpPr/>
            <p:nvPr/>
          </p:nvSpPr>
          <p:spPr>
            <a:xfrm>
              <a:off x="5822625" y="4838000"/>
              <a:ext cx="117350" cy="67525"/>
            </a:xfrm>
            <a:custGeom>
              <a:avLst/>
              <a:gdLst/>
              <a:ahLst/>
              <a:cxnLst/>
              <a:rect l="l" t="t" r="r" b="b"/>
              <a:pathLst>
                <a:path w="4694" h="2701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482"/>
                  </a:cubicBezTo>
                  <a:lnTo>
                    <a:pt x="4276" y="2668"/>
                  </a:lnTo>
                  <a:cubicBezTo>
                    <a:pt x="4318" y="2690"/>
                    <a:pt x="4365" y="2700"/>
                    <a:pt x="4410" y="2700"/>
                  </a:cubicBezTo>
                  <a:cubicBezTo>
                    <a:pt x="4501" y="2700"/>
                    <a:pt x="4586" y="2657"/>
                    <a:pt x="4629" y="2572"/>
                  </a:cubicBezTo>
                  <a:cubicBezTo>
                    <a:pt x="4693" y="2443"/>
                    <a:pt x="4661" y="2282"/>
                    <a:pt x="4533" y="2186"/>
                  </a:cubicBezTo>
                  <a:lnTo>
                    <a:pt x="450" y="32"/>
                  </a:lnTo>
                  <a:cubicBezTo>
                    <a:pt x="407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57"/>
            <p:cNvSpPr/>
            <p:nvPr/>
          </p:nvSpPr>
          <p:spPr>
            <a:xfrm>
              <a:off x="5951200" y="5157025"/>
              <a:ext cx="268425" cy="212975"/>
            </a:xfrm>
            <a:custGeom>
              <a:avLst/>
              <a:gdLst/>
              <a:ahLst/>
              <a:cxnLst/>
              <a:rect l="l" t="t" r="r" b="b"/>
              <a:pathLst>
                <a:path w="10737" h="8519" extrusionOk="0">
                  <a:moveTo>
                    <a:pt x="0" y="0"/>
                  </a:moveTo>
                  <a:lnTo>
                    <a:pt x="1608" y="8519"/>
                  </a:lnTo>
                  <a:lnTo>
                    <a:pt x="9129" y="8519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57"/>
            <p:cNvSpPr/>
            <p:nvPr/>
          </p:nvSpPr>
          <p:spPr>
            <a:xfrm>
              <a:off x="5943975" y="5150600"/>
              <a:ext cx="282875" cy="225825"/>
            </a:xfrm>
            <a:custGeom>
              <a:avLst/>
              <a:gdLst/>
              <a:ahLst/>
              <a:cxnLst/>
              <a:rect l="l" t="t" r="r" b="b"/>
              <a:pathLst>
                <a:path w="11315" h="9033" extrusionOk="0">
                  <a:moveTo>
                    <a:pt x="10704" y="547"/>
                  </a:moveTo>
                  <a:lnTo>
                    <a:pt x="9198" y="8519"/>
                  </a:lnTo>
                  <a:lnTo>
                    <a:pt x="2122" y="8519"/>
                  </a:lnTo>
                  <a:lnTo>
                    <a:pt x="611" y="547"/>
                  </a:lnTo>
                  <a:close/>
                  <a:moveTo>
                    <a:pt x="289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61"/>
                    <a:pt x="0" y="257"/>
                    <a:pt x="0" y="322"/>
                  </a:cubicBezTo>
                  <a:lnTo>
                    <a:pt x="1640" y="8840"/>
                  </a:lnTo>
                  <a:cubicBezTo>
                    <a:pt x="1640" y="8937"/>
                    <a:pt x="1768" y="9033"/>
                    <a:pt x="1897" y="9033"/>
                  </a:cubicBezTo>
                  <a:lnTo>
                    <a:pt x="9418" y="9033"/>
                  </a:lnTo>
                  <a:cubicBezTo>
                    <a:pt x="9547" y="9033"/>
                    <a:pt x="9643" y="8937"/>
                    <a:pt x="9676" y="8840"/>
                  </a:cubicBezTo>
                  <a:lnTo>
                    <a:pt x="11283" y="322"/>
                  </a:lnTo>
                  <a:cubicBezTo>
                    <a:pt x="11315" y="257"/>
                    <a:pt x="11283" y="161"/>
                    <a:pt x="11219" y="97"/>
                  </a:cubicBezTo>
                  <a:cubicBezTo>
                    <a:pt x="11186" y="32"/>
                    <a:pt x="11090" y="0"/>
                    <a:pt x="1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57"/>
            <p:cNvSpPr/>
            <p:nvPr/>
          </p:nvSpPr>
          <p:spPr>
            <a:xfrm>
              <a:off x="3847350" y="4310825"/>
              <a:ext cx="341550" cy="994100"/>
            </a:xfrm>
            <a:custGeom>
              <a:avLst/>
              <a:gdLst/>
              <a:ahLst/>
              <a:cxnLst/>
              <a:rect l="l" t="t" r="r" b="b"/>
              <a:pathLst>
                <a:path w="13662" h="39764" extrusionOk="0">
                  <a:moveTo>
                    <a:pt x="10897" y="0"/>
                  </a:moveTo>
                  <a:lnTo>
                    <a:pt x="0" y="30441"/>
                  </a:lnTo>
                  <a:lnTo>
                    <a:pt x="2315" y="39763"/>
                  </a:lnTo>
                  <a:lnTo>
                    <a:pt x="9740" y="35102"/>
                  </a:lnTo>
                  <a:lnTo>
                    <a:pt x="13662" y="3215"/>
                  </a:lnTo>
                  <a:lnTo>
                    <a:pt x="10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7"/>
            <p:cNvSpPr/>
            <p:nvPr/>
          </p:nvSpPr>
          <p:spPr>
            <a:xfrm>
              <a:off x="3840100" y="4304400"/>
              <a:ext cx="356025" cy="1007475"/>
            </a:xfrm>
            <a:custGeom>
              <a:avLst/>
              <a:gdLst/>
              <a:ahLst/>
              <a:cxnLst/>
              <a:rect l="l" t="t" r="r" b="b"/>
              <a:pathLst>
                <a:path w="14241" h="40299" extrusionOk="0">
                  <a:moveTo>
                    <a:pt x="11288" y="789"/>
                  </a:moveTo>
                  <a:lnTo>
                    <a:pt x="13694" y="3568"/>
                  </a:lnTo>
                  <a:lnTo>
                    <a:pt x="9773" y="35198"/>
                  </a:lnTo>
                  <a:lnTo>
                    <a:pt x="2765" y="39602"/>
                  </a:lnTo>
                  <a:lnTo>
                    <a:pt x="547" y="30730"/>
                  </a:lnTo>
                  <a:lnTo>
                    <a:pt x="11288" y="789"/>
                  </a:lnTo>
                  <a:close/>
                  <a:moveTo>
                    <a:pt x="11155" y="0"/>
                  </a:moveTo>
                  <a:cubicBezTo>
                    <a:pt x="11059" y="32"/>
                    <a:pt x="10994" y="97"/>
                    <a:pt x="10962" y="193"/>
                  </a:cubicBezTo>
                  <a:lnTo>
                    <a:pt x="33" y="30634"/>
                  </a:lnTo>
                  <a:cubicBezTo>
                    <a:pt x="1" y="30666"/>
                    <a:pt x="1" y="30730"/>
                    <a:pt x="33" y="30762"/>
                  </a:cubicBezTo>
                  <a:lnTo>
                    <a:pt x="2347" y="40084"/>
                  </a:lnTo>
                  <a:cubicBezTo>
                    <a:pt x="2380" y="40181"/>
                    <a:pt x="2412" y="40245"/>
                    <a:pt x="2508" y="40277"/>
                  </a:cubicBezTo>
                  <a:cubicBezTo>
                    <a:pt x="2535" y="40291"/>
                    <a:pt x="2567" y="40298"/>
                    <a:pt x="2602" y="40298"/>
                  </a:cubicBezTo>
                  <a:cubicBezTo>
                    <a:pt x="2652" y="40298"/>
                    <a:pt x="2709" y="40283"/>
                    <a:pt x="2765" y="40245"/>
                  </a:cubicBezTo>
                  <a:lnTo>
                    <a:pt x="10191" y="35584"/>
                  </a:lnTo>
                  <a:cubicBezTo>
                    <a:pt x="10255" y="35552"/>
                    <a:pt x="10287" y="35488"/>
                    <a:pt x="10287" y="35391"/>
                  </a:cubicBezTo>
                  <a:lnTo>
                    <a:pt x="14241" y="3504"/>
                  </a:lnTo>
                  <a:cubicBezTo>
                    <a:pt x="14241" y="3440"/>
                    <a:pt x="14209" y="3343"/>
                    <a:pt x="14177" y="3311"/>
                  </a:cubicBezTo>
                  <a:lnTo>
                    <a:pt x="11412" y="97"/>
                  </a:lnTo>
                  <a:cubicBezTo>
                    <a:pt x="11348" y="32"/>
                    <a:pt x="11251" y="0"/>
                    <a:pt x="11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7"/>
            <p:cNvSpPr/>
            <p:nvPr/>
          </p:nvSpPr>
          <p:spPr>
            <a:xfrm>
              <a:off x="3691825" y="5009525"/>
              <a:ext cx="308225" cy="332350"/>
            </a:xfrm>
            <a:custGeom>
              <a:avLst/>
              <a:gdLst/>
              <a:ahLst/>
              <a:cxnLst/>
              <a:rect l="l" t="t" r="r" b="b"/>
              <a:pathLst>
                <a:path w="12329" h="13294" extrusionOk="0">
                  <a:moveTo>
                    <a:pt x="5783" y="0"/>
                  </a:moveTo>
                  <a:cubicBezTo>
                    <a:pt x="3319" y="0"/>
                    <a:pt x="0" y="1543"/>
                    <a:pt x="242" y="4100"/>
                  </a:cubicBezTo>
                  <a:cubicBezTo>
                    <a:pt x="532" y="7154"/>
                    <a:pt x="3457" y="13294"/>
                    <a:pt x="5610" y="13294"/>
                  </a:cubicBezTo>
                  <a:cubicBezTo>
                    <a:pt x="7796" y="13294"/>
                    <a:pt x="9564" y="13294"/>
                    <a:pt x="10721" y="12104"/>
                  </a:cubicBezTo>
                  <a:cubicBezTo>
                    <a:pt x="11879" y="10947"/>
                    <a:pt x="12329" y="8761"/>
                    <a:pt x="11171" y="5868"/>
                  </a:cubicBezTo>
                  <a:cubicBezTo>
                    <a:pt x="9982" y="2943"/>
                    <a:pt x="7089" y="179"/>
                    <a:pt x="7089" y="179"/>
                  </a:cubicBezTo>
                  <a:cubicBezTo>
                    <a:pt x="6708" y="59"/>
                    <a:pt x="6261" y="0"/>
                    <a:pt x="5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7"/>
            <p:cNvSpPr/>
            <p:nvPr/>
          </p:nvSpPr>
          <p:spPr>
            <a:xfrm>
              <a:off x="3690650" y="5002725"/>
              <a:ext cx="303775" cy="345575"/>
            </a:xfrm>
            <a:custGeom>
              <a:avLst/>
              <a:gdLst/>
              <a:ahLst/>
              <a:cxnLst/>
              <a:rect l="l" t="t" r="r" b="b"/>
              <a:pathLst>
                <a:path w="12151" h="13823" extrusionOk="0">
                  <a:moveTo>
                    <a:pt x="5850" y="547"/>
                  </a:moveTo>
                  <a:cubicBezTo>
                    <a:pt x="6277" y="547"/>
                    <a:pt x="6674" y="576"/>
                    <a:pt x="6988" y="688"/>
                  </a:cubicBezTo>
                  <a:lnTo>
                    <a:pt x="6988" y="688"/>
                  </a:lnTo>
                  <a:cubicBezTo>
                    <a:pt x="7008" y="708"/>
                    <a:pt x="7035" y="736"/>
                    <a:pt x="7072" y="772"/>
                  </a:cubicBezTo>
                  <a:cubicBezTo>
                    <a:pt x="7618" y="1319"/>
                    <a:pt x="9965" y="3762"/>
                    <a:pt x="10961" y="6237"/>
                  </a:cubicBezTo>
                  <a:cubicBezTo>
                    <a:pt x="11411" y="7394"/>
                    <a:pt x="11636" y="8423"/>
                    <a:pt x="11636" y="9323"/>
                  </a:cubicBezTo>
                  <a:cubicBezTo>
                    <a:pt x="11636" y="10608"/>
                    <a:pt x="11218" y="11573"/>
                    <a:pt x="10576" y="12184"/>
                  </a:cubicBezTo>
                  <a:cubicBezTo>
                    <a:pt x="10061" y="12730"/>
                    <a:pt x="9386" y="12987"/>
                    <a:pt x="8550" y="13148"/>
                  </a:cubicBezTo>
                  <a:cubicBezTo>
                    <a:pt x="7747" y="13276"/>
                    <a:pt x="6750" y="13276"/>
                    <a:pt x="5657" y="13276"/>
                  </a:cubicBezTo>
                  <a:cubicBezTo>
                    <a:pt x="5465" y="13276"/>
                    <a:pt x="5240" y="13212"/>
                    <a:pt x="4950" y="13051"/>
                  </a:cubicBezTo>
                  <a:cubicBezTo>
                    <a:pt x="4500" y="12794"/>
                    <a:pt x="3986" y="12280"/>
                    <a:pt x="3504" y="11605"/>
                  </a:cubicBezTo>
                  <a:cubicBezTo>
                    <a:pt x="2797" y="10608"/>
                    <a:pt x="2089" y="9258"/>
                    <a:pt x="1543" y="7940"/>
                  </a:cubicBezTo>
                  <a:cubicBezTo>
                    <a:pt x="1029" y="6623"/>
                    <a:pt x="643" y="5305"/>
                    <a:pt x="547" y="4340"/>
                  </a:cubicBezTo>
                  <a:cubicBezTo>
                    <a:pt x="547" y="4276"/>
                    <a:pt x="547" y="4180"/>
                    <a:pt x="547" y="4115"/>
                  </a:cubicBezTo>
                  <a:cubicBezTo>
                    <a:pt x="547" y="3569"/>
                    <a:pt x="707" y="3087"/>
                    <a:pt x="1029" y="2669"/>
                  </a:cubicBezTo>
                  <a:cubicBezTo>
                    <a:pt x="1479" y="1994"/>
                    <a:pt x="2250" y="1479"/>
                    <a:pt x="3150" y="1094"/>
                  </a:cubicBezTo>
                  <a:cubicBezTo>
                    <a:pt x="4018" y="740"/>
                    <a:pt x="4982" y="547"/>
                    <a:pt x="5850" y="547"/>
                  </a:cubicBezTo>
                  <a:close/>
                  <a:moveTo>
                    <a:pt x="5850" y="1"/>
                  </a:moveTo>
                  <a:cubicBezTo>
                    <a:pt x="4597" y="1"/>
                    <a:pt x="3182" y="386"/>
                    <a:pt x="2025" y="1062"/>
                  </a:cubicBezTo>
                  <a:cubicBezTo>
                    <a:pt x="1447" y="1415"/>
                    <a:pt x="964" y="1833"/>
                    <a:pt x="579" y="2347"/>
                  </a:cubicBezTo>
                  <a:cubicBezTo>
                    <a:pt x="225" y="2862"/>
                    <a:pt x="0" y="3440"/>
                    <a:pt x="0" y="4115"/>
                  </a:cubicBezTo>
                  <a:cubicBezTo>
                    <a:pt x="0" y="4212"/>
                    <a:pt x="0" y="4308"/>
                    <a:pt x="32" y="4405"/>
                  </a:cubicBezTo>
                  <a:cubicBezTo>
                    <a:pt x="161" y="5980"/>
                    <a:pt x="997" y="8294"/>
                    <a:pt x="2025" y="10255"/>
                  </a:cubicBezTo>
                  <a:cubicBezTo>
                    <a:pt x="2572" y="11219"/>
                    <a:pt x="3150" y="12087"/>
                    <a:pt x="3761" y="12730"/>
                  </a:cubicBezTo>
                  <a:cubicBezTo>
                    <a:pt x="4050" y="13051"/>
                    <a:pt x="4372" y="13309"/>
                    <a:pt x="4693" y="13501"/>
                  </a:cubicBezTo>
                  <a:cubicBezTo>
                    <a:pt x="5015" y="13694"/>
                    <a:pt x="5336" y="13823"/>
                    <a:pt x="5657" y="13823"/>
                  </a:cubicBezTo>
                  <a:cubicBezTo>
                    <a:pt x="6750" y="13823"/>
                    <a:pt x="7747" y="13823"/>
                    <a:pt x="8647" y="13662"/>
                  </a:cubicBezTo>
                  <a:cubicBezTo>
                    <a:pt x="9547" y="13534"/>
                    <a:pt x="10318" y="13212"/>
                    <a:pt x="10961" y="12569"/>
                  </a:cubicBezTo>
                  <a:cubicBezTo>
                    <a:pt x="11701" y="11830"/>
                    <a:pt x="12151" y="10705"/>
                    <a:pt x="12151" y="9323"/>
                  </a:cubicBezTo>
                  <a:cubicBezTo>
                    <a:pt x="12151" y="8358"/>
                    <a:pt x="11958" y="7233"/>
                    <a:pt x="11443" y="6012"/>
                  </a:cubicBezTo>
                  <a:cubicBezTo>
                    <a:pt x="10254" y="3022"/>
                    <a:pt x="7329" y="258"/>
                    <a:pt x="7329" y="258"/>
                  </a:cubicBezTo>
                  <a:lnTo>
                    <a:pt x="7200" y="194"/>
                  </a:lnTo>
                  <a:cubicBezTo>
                    <a:pt x="6815" y="65"/>
                    <a:pt x="6333" y="1"/>
                    <a:pt x="5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57"/>
            <p:cNvSpPr/>
            <p:nvPr/>
          </p:nvSpPr>
          <p:spPr>
            <a:xfrm>
              <a:off x="2765675" y="5136875"/>
              <a:ext cx="160425" cy="71975"/>
            </a:xfrm>
            <a:custGeom>
              <a:avLst/>
              <a:gdLst/>
              <a:ahLst/>
              <a:cxnLst/>
              <a:rect l="l" t="t" r="r" b="b"/>
              <a:pathLst>
                <a:path w="6417" h="2879" extrusionOk="0">
                  <a:moveTo>
                    <a:pt x="5299" y="0"/>
                  </a:moveTo>
                  <a:cubicBezTo>
                    <a:pt x="5199" y="0"/>
                    <a:pt x="5083" y="11"/>
                    <a:pt x="4951" y="35"/>
                  </a:cubicBezTo>
                  <a:cubicBezTo>
                    <a:pt x="4951" y="35"/>
                    <a:pt x="1" y="2349"/>
                    <a:pt x="451" y="2799"/>
                  </a:cubicBezTo>
                  <a:cubicBezTo>
                    <a:pt x="502" y="2854"/>
                    <a:pt x="596" y="2879"/>
                    <a:pt x="725" y="2879"/>
                  </a:cubicBezTo>
                  <a:cubicBezTo>
                    <a:pt x="1646" y="2879"/>
                    <a:pt x="4302" y="1623"/>
                    <a:pt x="4951" y="1482"/>
                  </a:cubicBezTo>
                  <a:cubicBezTo>
                    <a:pt x="5629" y="1364"/>
                    <a:pt x="6416" y="0"/>
                    <a:pt x="5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57"/>
            <p:cNvSpPr/>
            <p:nvPr/>
          </p:nvSpPr>
          <p:spPr>
            <a:xfrm>
              <a:off x="2768900" y="5129700"/>
              <a:ext cx="150300" cy="86025"/>
            </a:xfrm>
            <a:custGeom>
              <a:avLst/>
              <a:gdLst/>
              <a:ahLst/>
              <a:cxnLst/>
              <a:rect l="l" t="t" r="r" b="b"/>
              <a:pathLst>
                <a:path w="6012" h="3441" extrusionOk="0">
                  <a:moveTo>
                    <a:pt x="5176" y="547"/>
                  </a:moveTo>
                  <a:cubicBezTo>
                    <a:pt x="5336" y="547"/>
                    <a:pt x="5401" y="579"/>
                    <a:pt x="5433" y="611"/>
                  </a:cubicBezTo>
                  <a:cubicBezTo>
                    <a:pt x="5433" y="611"/>
                    <a:pt x="5465" y="643"/>
                    <a:pt x="5465" y="708"/>
                  </a:cubicBezTo>
                  <a:cubicBezTo>
                    <a:pt x="5465" y="804"/>
                    <a:pt x="5368" y="1029"/>
                    <a:pt x="5240" y="1190"/>
                  </a:cubicBezTo>
                  <a:cubicBezTo>
                    <a:pt x="5079" y="1351"/>
                    <a:pt x="4886" y="1479"/>
                    <a:pt x="4758" y="1511"/>
                  </a:cubicBezTo>
                  <a:cubicBezTo>
                    <a:pt x="4565" y="1544"/>
                    <a:pt x="4276" y="1672"/>
                    <a:pt x="3922" y="1801"/>
                  </a:cubicBezTo>
                  <a:cubicBezTo>
                    <a:pt x="3376" y="1994"/>
                    <a:pt x="2700" y="2283"/>
                    <a:pt x="2058" y="2508"/>
                  </a:cubicBezTo>
                  <a:cubicBezTo>
                    <a:pt x="1768" y="2604"/>
                    <a:pt x="1447" y="2701"/>
                    <a:pt x="1190" y="2797"/>
                  </a:cubicBezTo>
                  <a:cubicBezTo>
                    <a:pt x="1018" y="2840"/>
                    <a:pt x="861" y="2869"/>
                    <a:pt x="738" y="2883"/>
                  </a:cubicBezTo>
                  <a:lnTo>
                    <a:pt x="738" y="2883"/>
                  </a:lnTo>
                  <a:cubicBezTo>
                    <a:pt x="749" y="2876"/>
                    <a:pt x="760" y="2869"/>
                    <a:pt x="772" y="2861"/>
                  </a:cubicBezTo>
                  <a:cubicBezTo>
                    <a:pt x="1222" y="2476"/>
                    <a:pt x="2283" y="1897"/>
                    <a:pt x="3215" y="1415"/>
                  </a:cubicBezTo>
                  <a:cubicBezTo>
                    <a:pt x="3665" y="1190"/>
                    <a:pt x="4115" y="965"/>
                    <a:pt x="4436" y="804"/>
                  </a:cubicBezTo>
                  <a:cubicBezTo>
                    <a:pt x="4632" y="695"/>
                    <a:pt x="4798" y="616"/>
                    <a:pt x="4886" y="576"/>
                  </a:cubicBezTo>
                  <a:lnTo>
                    <a:pt x="4886" y="576"/>
                  </a:lnTo>
                  <a:lnTo>
                    <a:pt x="4886" y="579"/>
                  </a:lnTo>
                  <a:cubicBezTo>
                    <a:pt x="4983" y="547"/>
                    <a:pt x="5079" y="547"/>
                    <a:pt x="5176" y="547"/>
                  </a:cubicBezTo>
                  <a:close/>
                  <a:moveTo>
                    <a:pt x="5176" y="1"/>
                  </a:moveTo>
                  <a:cubicBezTo>
                    <a:pt x="5047" y="1"/>
                    <a:pt x="4918" y="33"/>
                    <a:pt x="4790" y="65"/>
                  </a:cubicBezTo>
                  <a:lnTo>
                    <a:pt x="4726" y="65"/>
                  </a:lnTo>
                  <a:cubicBezTo>
                    <a:pt x="4693" y="65"/>
                    <a:pt x="3568" y="611"/>
                    <a:pt x="2411" y="1222"/>
                  </a:cubicBezTo>
                  <a:cubicBezTo>
                    <a:pt x="1865" y="1511"/>
                    <a:pt x="1286" y="1833"/>
                    <a:pt x="836" y="2122"/>
                  </a:cubicBezTo>
                  <a:cubicBezTo>
                    <a:pt x="611" y="2283"/>
                    <a:pt x="450" y="2411"/>
                    <a:pt x="290" y="2540"/>
                  </a:cubicBezTo>
                  <a:cubicBezTo>
                    <a:pt x="225" y="2604"/>
                    <a:pt x="161" y="2669"/>
                    <a:pt x="129" y="2733"/>
                  </a:cubicBezTo>
                  <a:cubicBezTo>
                    <a:pt x="65" y="2797"/>
                    <a:pt x="32" y="2894"/>
                    <a:pt x="0" y="3022"/>
                  </a:cubicBezTo>
                  <a:cubicBezTo>
                    <a:pt x="0" y="3119"/>
                    <a:pt x="65" y="3215"/>
                    <a:pt x="129" y="3279"/>
                  </a:cubicBezTo>
                  <a:cubicBezTo>
                    <a:pt x="258" y="3408"/>
                    <a:pt x="418" y="3440"/>
                    <a:pt x="579" y="3440"/>
                  </a:cubicBezTo>
                  <a:cubicBezTo>
                    <a:pt x="868" y="3440"/>
                    <a:pt x="1222" y="3344"/>
                    <a:pt x="1608" y="3215"/>
                  </a:cubicBezTo>
                  <a:cubicBezTo>
                    <a:pt x="2218" y="3022"/>
                    <a:pt x="2925" y="2765"/>
                    <a:pt x="3536" y="2508"/>
                  </a:cubicBezTo>
                  <a:cubicBezTo>
                    <a:pt x="3858" y="2411"/>
                    <a:pt x="4147" y="2283"/>
                    <a:pt x="4372" y="2219"/>
                  </a:cubicBezTo>
                  <a:cubicBezTo>
                    <a:pt x="4597" y="2122"/>
                    <a:pt x="4790" y="2058"/>
                    <a:pt x="4886" y="2026"/>
                  </a:cubicBezTo>
                  <a:cubicBezTo>
                    <a:pt x="5176" y="1961"/>
                    <a:pt x="5433" y="1769"/>
                    <a:pt x="5626" y="1544"/>
                  </a:cubicBezTo>
                  <a:cubicBezTo>
                    <a:pt x="5851" y="1286"/>
                    <a:pt x="5979" y="997"/>
                    <a:pt x="5979" y="708"/>
                  </a:cubicBezTo>
                  <a:cubicBezTo>
                    <a:pt x="6011" y="515"/>
                    <a:pt x="5915" y="322"/>
                    <a:pt x="5786" y="193"/>
                  </a:cubicBezTo>
                  <a:cubicBezTo>
                    <a:pt x="5626" y="65"/>
                    <a:pt x="5401" y="1"/>
                    <a:pt x="5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57"/>
            <p:cNvSpPr/>
            <p:nvPr/>
          </p:nvSpPr>
          <p:spPr>
            <a:xfrm>
              <a:off x="2849250" y="5096175"/>
              <a:ext cx="87625" cy="156775"/>
            </a:xfrm>
            <a:custGeom>
              <a:avLst/>
              <a:gdLst/>
              <a:ahLst/>
              <a:cxnLst/>
              <a:rect l="l" t="t" r="r" b="b"/>
              <a:pathLst>
                <a:path w="3505" h="6271" extrusionOk="0">
                  <a:moveTo>
                    <a:pt x="2823" y="0"/>
                  </a:moveTo>
                  <a:cubicBezTo>
                    <a:pt x="2347" y="0"/>
                    <a:pt x="1770" y="91"/>
                    <a:pt x="1608" y="506"/>
                  </a:cubicBezTo>
                  <a:cubicBezTo>
                    <a:pt x="1319" y="1213"/>
                    <a:pt x="1" y="5167"/>
                    <a:pt x="162" y="6035"/>
                  </a:cubicBezTo>
                  <a:cubicBezTo>
                    <a:pt x="186" y="6200"/>
                    <a:pt x="254" y="6271"/>
                    <a:pt x="351" y="6271"/>
                  </a:cubicBezTo>
                  <a:cubicBezTo>
                    <a:pt x="766" y="6271"/>
                    <a:pt x="1718" y="4995"/>
                    <a:pt x="2187" y="4267"/>
                  </a:cubicBezTo>
                  <a:cubicBezTo>
                    <a:pt x="2765" y="3399"/>
                    <a:pt x="3505" y="56"/>
                    <a:pt x="3505" y="56"/>
                  </a:cubicBezTo>
                  <a:cubicBezTo>
                    <a:pt x="3505" y="56"/>
                    <a:pt x="3195" y="0"/>
                    <a:pt x="28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57"/>
            <p:cNvSpPr/>
            <p:nvPr/>
          </p:nvSpPr>
          <p:spPr>
            <a:xfrm>
              <a:off x="2846050" y="5089525"/>
              <a:ext cx="98050" cy="170375"/>
            </a:xfrm>
            <a:custGeom>
              <a:avLst/>
              <a:gdLst/>
              <a:ahLst/>
              <a:cxnLst/>
              <a:rect l="l" t="t" r="r" b="b"/>
              <a:pathLst>
                <a:path w="3922" h="6815" extrusionOk="0">
                  <a:moveTo>
                    <a:pt x="2795" y="541"/>
                  </a:moveTo>
                  <a:cubicBezTo>
                    <a:pt x="2839" y="541"/>
                    <a:pt x="2882" y="543"/>
                    <a:pt x="2925" y="547"/>
                  </a:cubicBezTo>
                  <a:lnTo>
                    <a:pt x="3302" y="547"/>
                  </a:lnTo>
                  <a:cubicBezTo>
                    <a:pt x="3285" y="622"/>
                    <a:pt x="3266" y="709"/>
                    <a:pt x="3247" y="804"/>
                  </a:cubicBezTo>
                  <a:cubicBezTo>
                    <a:pt x="3118" y="1286"/>
                    <a:pt x="2958" y="2058"/>
                    <a:pt x="2732" y="2765"/>
                  </a:cubicBezTo>
                  <a:cubicBezTo>
                    <a:pt x="2636" y="3118"/>
                    <a:pt x="2507" y="3440"/>
                    <a:pt x="2411" y="3729"/>
                  </a:cubicBezTo>
                  <a:cubicBezTo>
                    <a:pt x="2282" y="4018"/>
                    <a:pt x="2186" y="4276"/>
                    <a:pt x="2090" y="4404"/>
                  </a:cubicBezTo>
                  <a:cubicBezTo>
                    <a:pt x="1865" y="4758"/>
                    <a:pt x="1511" y="5240"/>
                    <a:pt x="1190" y="5626"/>
                  </a:cubicBezTo>
                  <a:cubicBezTo>
                    <a:pt x="997" y="5819"/>
                    <a:pt x="836" y="6011"/>
                    <a:pt x="707" y="6108"/>
                  </a:cubicBezTo>
                  <a:cubicBezTo>
                    <a:pt x="643" y="6172"/>
                    <a:pt x="579" y="6204"/>
                    <a:pt x="547" y="6236"/>
                  </a:cubicBezTo>
                  <a:cubicBezTo>
                    <a:pt x="547" y="6236"/>
                    <a:pt x="547" y="6172"/>
                    <a:pt x="547" y="6140"/>
                  </a:cubicBezTo>
                  <a:cubicBezTo>
                    <a:pt x="547" y="5883"/>
                    <a:pt x="611" y="5465"/>
                    <a:pt x="707" y="4983"/>
                  </a:cubicBezTo>
                  <a:cubicBezTo>
                    <a:pt x="1061" y="3504"/>
                    <a:pt x="1800" y="1350"/>
                    <a:pt x="1993" y="868"/>
                  </a:cubicBezTo>
                  <a:cubicBezTo>
                    <a:pt x="1993" y="804"/>
                    <a:pt x="2025" y="772"/>
                    <a:pt x="2090" y="708"/>
                  </a:cubicBezTo>
                  <a:cubicBezTo>
                    <a:pt x="2229" y="624"/>
                    <a:pt x="2513" y="541"/>
                    <a:pt x="2795" y="541"/>
                  </a:cubicBezTo>
                  <a:close/>
                  <a:moveTo>
                    <a:pt x="2925" y="0"/>
                  </a:moveTo>
                  <a:cubicBezTo>
                    <a:pt x="2700" y="0"/>
                    <a:pt x="2411" y="33"/>
                    <a:pt x="2122" y="97"/>
                  </a:cubicBezTo>
                  <a:cubicBezTo>
                    <a:pt x="1993" y="161"/>
                    <a:pt x="1865" y="225"/>
                    <a:pt x="1768" y="290"/>
                  </a:cubicBezTo>
                  <a:cubicBezTo>
                    <a:pt x="1640" y="386"/>
                    <a:pt x="1543" y="515"/>
                    <a:pt x="1479" y="675"/>
                  </a:cubicBezTo>
                  <a:cubicBezTo>
                    <a:pt x="1350" y="1029"/>
                    <a:pt x="965" y="2090"/>
                    <a:pt x="643" y="3215"/>
                  </a:cubicBezTo>
                  <a:cubicBezTo>
                    <a:pt x="482" y="3761"/>
                    <a:pt x="322" y="4340"/>
                    <a:pt x="193" y="4854"/>
                  </a:cubicBezTo>
                  <a:cubicBezTo>
                    <a:pt x="97" y="5368"/>
                    <a:pt x="0" y="5819"/>
                    <a:pt x="0" y="6140"/>
                  </a:cubicBezTo>
                  <a:cubicBezTo>
                    <a:pt x="0" y="6204"/>
                    <a:pt x="0" y="6269"/>
                    <a:pt x="32" y="6333"/>
                  </a:cubicBezTo>
                  <a:cubicBezTo>
                    <a:pt x="32" y="6461"/>
                    <a:pt x="65" y="6558"/>
                    <a:pt x="161" y="6654"/>
                  </a:cubicBezTo>
                  <a:cubicBezTo>
                    <a:pt x="225" y="6751"/>
                    <a:pt x="354" y="6815"/>
                    <a:pt x="482" y="6815"/>
                  </a:cubicBezTo>
                  <a:cubicBezTo>
                    <a:pt x="611" y="6815"/>
                    <a:pt x="707" y="6751"/>
                    <a:pt x="772" y="6719"/>
                  </a:cubicBezTo>
                  <a:cubicBezTo>
                    <a:pt x="1093" y="6526"/>
                    <a:pt x="1415" y="6204"/>
                    <a:pt x="1704" y="5819"/>
                  </a:cubicBezTo>
                  <a:cubicBezTo>
                    <a:pt x="2025" y="5433"/>
                    <a:pt x="2347" y="5015"/>
                    <a:pt x="2540" y="4693"/>
                  </a:cubicBezTo>
                  <a:cubicBezTo>
                    <a:pt x="2700" y="4436"/>
                    <a:pt x="2861" y="4051"/>
                    <a:pt x="3022" y="3601"/>
                  </a:cubicBezTo>
                  <a:cubicBezTo>
                    <a:pt x="3472" y="2283"/>
                    <a:pt x="3890" y="386"/>
                    <a:pt x="3890" y="386"/>
                  </a:cubicBezTo>
                  <a:cubicBezTo>
                    <a:pt x="3922" y="322"/>
                    <a:pt x="3890" y="225"/>
                    <a:pt x="3858" y="161"/>
                  </a:cubicBezTo>
                  <a:cubicBezTo>
                    <a:pt x="3825" y="129"/>
                    <a:pt x="3761" y="65"/>
                    <a:pt x="3665" y="65"/>
                  </a:cubicBezTo>
                  <a:cubicBezTo>
                    <a:pt x="3665" y="65"/>
                    <a:pt x="3343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57"/>
            <p:cNvSpPr/>
            <p:nvPr/>
          </p:nvSpPr>
          <p:spPr>
            <a:xfrm>
              <a:off x="2864525" y="5089350"/>
              <a:ext cx="148700" cy="160125"/>
            </a:xfrm>
            <a:custGeom>
              <a:avLst/>
              <a:gdLst/>
              <a:ahLst/>
              <a:cxnLst/>
              <a:rect l="l" t="t" r="r" b="b"/>
              <a:pathLst>
                <a:path w="5948" h="6405" extrusionOk="0">
                  <a:moveTo>
                    <a:pt x="3885" y="0"/>
                  </a:moveTo>
                  <a:cubicBezTo>
                    <a:pt x="3433" y="0"/>
                    <a:pt x="3044" y="82"/>
                    <a:pt x="2894" y="329"/>
                  </a:cubicBezTo>
                  <a:cubicBezTo>
                    <a:pt x="2444" y="1068"/>
                    <a:pt x="129" y="6147"/>
                    <a:pt x="129" y="6147"/>
                  </a:cubicBezTo>
                  <a:cubicBezTo>
                    <a:pt x="129" y="6147"/>
                    <a:pt x="1" y="6404"/>
                    <a:pt x="305" y="6404"/>
                  </a:cubicBezTo>
                  <a:cubicBezTo>
                    <a:pt x="458" y="6404"/>
                    <a:pt x="718" y="6340"/>
                    <a:pt x="1158" y="6147"/>
                  </a:cubicBezTo>
                  <a:cubicBezTo>
                    <a:pt x="2444" y="5568"/>
                    <a:pt x="5947" y="329"/>
                    <a:pt x="5947" y="329"/>
                  </a:cubicBezTo>
                  <a:cubicBezTo>
                    <a:pt x="5947" y="329"/>
                    <a:pt x="4790" y="0"/>
                    <a:pt x="38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57"/>
            <p:cNvSpPr/>
            <p:nvPr/>
          </p:nvSpPr>
          <p:spPr>
            <a:xfrm>
              <a:off x="2860500" y="5083100"/>
              <a:ext cx="159950" cy="173600"/>
            </a:xfrm>
            <a:custGeom>
              <a:avLst/>
              <a:gdLst/>
              <a:ahLst/>
              <a:cxnLst/>
              <a:rect l="l" t="t" r="r" b="b"/>
              <a:pathLst>
                <a:path w="6398" h="6944" extrusionOk="0">
                  <a:moveTo>
                    <a:pt x="4051" y="515"/>
                  </a:moveTo>
                  <a:cubicBezTo>
                    <a:pt x="4469" y="515"/>
                    <a:pt x="4983" y="611"/>
                    <a:pt x="5369" y="675"/>
                  </a:cubicBezTo>
                  <a:cubicBezTo>
                    <a:pt x="5479" y="694"/>
                    <a:pt x="5579" y="723"/>
                    <a:pt x="5669" y="750"/>
                  </a:cubicBezTo>
                  <a:lnTo>
                    <a:pt x="5669" y="750"/>
                  </a:lnTo>
                  <a:cubicBezTo>
                    <a:pt x="5579" y="888"/>
                    <a:pt x="5466" y="1060"/>
                    <a:pt x="5337" y="1254"/>
                  </a:cubicBezTo>
                  <a:cubicBezTo>
                    <a:pt x="4790" y="1993"/>
                    <a:pt x="3987" y="3150"/>
                    <a:pt x="3183" y="4147"/>
                  </a:cubicBezTo>
                  <a:cubicBezTo>
                    <a:pt x="2797" y="4629"/>
                    <a:pt x="2412" y="5111"/>
                    <a:pt x="2058" y="5465"/>
                  </a:cubicBezTo>
                  <a:cubicBezTo>
                    <a:pt x="1704" y="5818"/>
                    <a:pt x="1383" y="6076"/>
                    <a:pt x="1190" y="6172"/>
                  </a:cubicBezTo>
                  <a:cubicBezTo>
                    <a:pt x="906" y="6303"/>
                    <a:pt x="712" y="6360"/>
                    <a:pt x="585" y="6383"/>
                  </a:cubicBezTo>
                  <a:lnTo>
                    <a:pt x="585" y="6383"/>
                  </a:lnTo>
                  <a:cubicBezTo>
                    <a:pt x="653" y="6244"/>
                    <a:pt x="765" y="6012"/>
                    <a:pt x="901" y="5722"/>
                  </a:cubicBezTo>
                  <a:cubicBezTo>
                    <a:pt x="1222" y="4983"/>
                    <a:pt x="1769" y="3858"/>
                    <a:pt x="2219" y="2861"/>
                  </a:cubicBezTo>
                  <a:cubicBezTo>
                    <a:pt x="2476" y="2347"/>
                    <a:pt x="2701" y="1897"/>
                    <a:pt x="2862" y="1511"/>
                  </a:cubicBezTo>
                  <a:cubicBezTo>
                    <a:pt x="3055" y="1125"/>
                    <a:pt x="3215" y="836"/>
                    <a:pt x="3280" y="707"/>
                  </a:cubicBezTo>
                  <a:cubicBezTo>
                    <a:pt x="3312" y="675"/>
                    <a:pt x="3376" y="611"/>
                    <a:pt x="3505" y="579"/>
                  </a:cubicBezTo>
                  <a:cubicBezTo>
                    <a:pt x="3633" y="547"/>
                    <a:pt x="3826" y="515"/>
                    <a:pt x="4051" y="515"/>
                  </a:cubicBezTo>
                  <a:close/>
                  <a:moveTo>
                    <a:pt x="4051" y="0"/>
                  </a:moveTo>
                  <a:cubicBezTo>
                    <a:pt x="3794" y="0"/>
                    <a:pt x="3569" y="0"/>
                    <a:pt x="3344" y="64"/>
                  </a:cubicBezTo>
                  <a:cubicBezTo>
                    <a:pt x="3151" y="129"/>
                    <a:pt x="2958" y="225"/>
                    <a:pt x="2830" y="450"/>
                  </a:cubicBezTo>
                  <a:cubicBezTo>
                    <a:pt x="2701" y="643"/>
                    <a:pt x="2476" y="1093"/>
                    <a:pt x="2187" y="1672"/>
                  </a:cubicBezTo>
                  <a:cubicBezTo>
                    <a:pt x="1351" y="3440"/>
                    <a:pt x="33" y="6301"/>
                    <a:pt x="33" y="6301"/>
                  </a:cubicBezTo>
                  <a:cubicBezTo>
                    <a:pt x="33" y="6301"/>
                    <a:pt x="1" y="6365"/>
                    <a:pt x="1" y="6526"/>
                  </a:cubicBezTo>
                  <a:cubicBezTo>
                    <a:pt x="1" y="6590"/>
                    <a:pt x="1" y="6718"/>
                    <a:pt x="129" y="6815"/>
                  </a:cubicBezTo>
                  <a:cubicBezTo>
                    <a:pt x="226" y="6911"/>
                    <a:pt x="354" y="6943"/>
                    <a:pt x="451" y="6943"/>
                  </a:cubicBezTo>
                  <a:cubicBezTo>
                    <a:pt x="676" y="6943"/>
                    <a:pt x="965" y="6847"/>
                    <a:pt x="1415" y="6654"/>
                  </a:cubicBezTo>
                  <a:cubicBezTo>
                    <a:pt x="1833" y="6461"/>
                    <a:pt x="2283" y="6011"/>
                    <a:pt x="2797" y="5433"/>
                  </a:cubicBezTo>
                  <a:cubicBezTo>
                    <a:pt x="4372" y="3697"/>
                    <a:pt x="6333" y="740"/>
                    <a:pt x="6333" y="740"/>
                  </a:cubicBezTo>
                  <a:cubicBezTo>
                    <a:pt x="6398" y="643"/>
                    <a:pt x="6398" y="579"/>
                    <a:pt x="6365" y="482"/>
                  </a:cubicBezTo>
                  <a:cubicBezTo>
                    <a:pt x="6333" y="418"/>
                    <a:pt x="6269" y="354"/>
                    <a:pt x="6173" y="322"/>
                  </a:cubicBezTo>
                  <a:cubicBezTo>
                    <a:pt x="6173" y="322"/>
                    <a:pt x="5015" y="0"/>
                    <a:pt x="4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57"/>
            <p:cNvSpPr/>
            <p:nvPr/>
          </p:nvSpPr>
          <p:spPr>
            <a:xfrm>
              <a:off x="2874975" y="5075450"/>
              <a:ext cx="1043925" cy="240775"/>
            </a:xfrm>
            <a:custGeom>
              <a:avLst/>
              <a:gdLst/>
              <a:ahLst/>
              <a:cxnLst/>
              <a:rect l="l" t="t" r="r" b="b"/>
              <a:pathLst>
                <a:path w="41757" h="9631" extrusionOk="0">
                  <a:moveTo>
                    <a:pt x="7148" y="0"/>
                  </a:moveTo>
                  <a:cubicBezTo>
                    <a:pt x="5926" y="0"/>
                    <a:pt x="4749" y="946"/>
                    <a:pt x="4211" y="1753"/>
                  </a:cubicBezTo>
                  <a:cubicBezTo>
                    <a:pt x="3633" y="2621"/>
                    <a:pt x="0" y="7282"/>
                    <a:pt x="0" y="7282"/>
                  </a:cubicBezTo>
                  <a:lnTo>
                    <a:pt x="868" y="7571"/>
                  </a:lnTo>
                  <a:lnTo>
                    <a:pt x="5979" y="3521"/>
                  </a:lnTo>
                  <a:cubicBezTo>
                    <a:pt x="5979" y="3521"/>
                    <a:pt x="8744" y="3360"/>
                    <a:pt x="9612" y="3360"/>
                  </a:cubicBezTo>
                  <a:cubicBezTo>
                    <a:pt x="10480" y="3360"/>
                    <a:pt x="7136" y="5256"/>
                    <a:pt x="6108" y="5417"/>
                  </a:cubicBezTo>
                  <a:cubicBezTo>
                    <a:pt x="5111" y="5546"/>
                    <a:pt x="3922" y="5706"/>
                    <a:pt x="4083" y="6285"/>
                  </a:cubicBezTo>
                  <a:cubicBezTo>
                    <a:pt x="4211" y="6864"/>
                    <a:pt x="6847" y="6992"/>
                    <a:pt x="7426" y="6992"/>
                  </a:cubicBezTo>
                  <a:cubicBezTo>
                    <a:pt x="8004" y="6992"/>
                    <a:pt x="12087" y="5546"/>
                    <a:pt x="12087" y="5546"/>
                  </a:cubicBezTo>
                  <a:cubicBezTo>
                    <a:pt x="12087" y="5546"/>
                    <a:pt x="13115" y="5546"/>
                    <a:pt x="14401" y="5706"/>
                  </a:cubicBezTo>
                  <a:cubicBezTo>
                    <a:pt x="14479" y="5714"/>
                    <a:pt x="14560" y="5718"/>
                    <a:pt x="14644" y="5718"/>
                  </a:cubicBezTo>
                  <a:cubicBezTo>
                    <a:pt x="15987" y="5718"/>
                    <a:pt x="18066" y="4806"/>
                    <a:pt x="18066" y="4806"/>
                  </a:cubicBezTo>
                  <a:cubicBezTo>
                    <a:pt x="18066" y="4806"/>
                    <a:pt x="38208" y="9631"/>
                    <a:pt x="40116" y="9631"/>
                  </a:cubicBezTo>
                  <a:cubicBezTo>
                    <a:pt x="40141" y="9631"/>
                    <a:pt x="40162" y="9630"/>
                    <a:pt x="40181" y="9628"/>
                  </a:cubicBezTo>
                  <a:cubicBezTo>
                    <a:pt x="41660" y="9467"/>
                    <a:pt x="41756" y="1849"/>
                    <a:pt x="36838" y="885"/>
                  </a:cubicBezTo>
                  <a:lnTo>
                    <a:pt x="20251" y="2492"/>
                  </a:lnTo>
                  <a:cubicBezTo>
                    <a:pt x="20251" y="2492"/>
                    <a:pt x="8744" y="145"/>
                    <a:pt x="7426" y="17"/>
                  </a:cubicBezTo>
                  <a:cubicBezTo>
                    <a:pt x="7333" y="6"/>
                    <a:pt x="7240" y="0"/>
                    <a:pt x="7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57"/>
            <p:cNvSpPr/>
            <p:nvPr/>
          </p:nvSpPr>
          <p:spPr>
            <a:xfrm>
              <a:off x="2867750" y="5068625"/>
              <a:ext cx="1040700" cy="253975"/>
            </a:xfrm>
            <a:custGeom>
              <a:avLst/>
              <a:gdLst/>
              <a:ahLst/>
              <a:cxnLst/>
              <a:rect l="l" t="t" r="r" b="b"/>
              <a:pathLst>
                <a:path w="41628" h="10159" extrusionOk="0">
                  <a:moveTo>
                    <a:pt x="9772" y="3633"/>
                  </a:moveTo>
                  <a:lnTo>
                    <a:pt x="9788" y="3638"/>
                  </a:lnTo>
                  <a:lnTo>
                    <a:pt x="9788" y="3638"/>
                  </a:lnTo>
                  <a:cubicBezTo>
                    <a:pt x="9787" y="3638"/>
                    <a:pt x="9787" y="3639"/>
                    <a:pt x="9787" y="3639"/>
                  </a:cubicBezTo>
                  <a:lnTo>
                    <a:pt x="9787" y="3639"/>
                  </a:lnTo>
                  <a:lnTo>
                    <a:pt x="9772" y="3633"/>
                  </a:lnTo>
                  <a:close/>
                  <a:moveTo>
                    <a:pt x="7683" y="547"/>
                  </a:moveTo>
                  <a:cubicBezTo>
                    <a:pt x="8004" y="579"/>
                    <a:pt x="8968" y="772"/>
                    <a:pt x="10222" y="997"/>
                  </a:cubicBezTo>
                  <a:cubicBezTo>
                    <a:pt x="12119" y="1351"/>
                    <a:pt x="14690" y="1865"/>
                    <a:pt x="16780" y="2283"/>
                  </a:cubicBezTo>
                  <a:cubicBezTo>
                    <a:pt x="17808" y="2476"/>
                    <a:pt x="18740" y="2669"/>
                    <a:pt x="19415" y="2797"/>
                  </a:cubicBezTo>
                  <a:cubicBezTo>
                    <a:pt x="20058" y="2958"/>
                    <a:pt x="20476" y="3022"/>
                    <a:pt x="20476" y="3022"/>
                  </a:cubicBezTo>
                  <a:lnTo>
                    <a:pt x="20573" y="3022"/>
                  </a:lnTo>
                  <a:lnTo>
                    <a:pt x="37116" y="1419"/>
                  </a:lnTo>
                  <a:lnTo>
                    <a:pt x="37116" y="1419"/>
                  </a:lnTo>
                  <a:cubicBezTo>
                    <a:pt x="38583" y="1713"/>
                    <a:pt x="39541" y="2642"/>
                    <a:pt x="40181" y="3794"/>
                  </a:cubicBezTo>
                  <a:cubicBezTo>
                    <a:pt x="40824" y="4951"/>
                    <a:pt x="41081" y="6333"/>
                    <a:pt x="41081" y="7458"/>
                  </a:cubicBezTo>
                  <a:cubicBezTo>
                    <a:pt x="41081" y="8133"/>
                    <a:pt x="41016" y="8680"/>
                    <a:pt x="40856" y="9065"/>
                  </a:cubicBezTo>
                  <a:cubicBezTo>
                    <a:pt x="40791" y="9258"/>
                    <a:pt x="40727" y="9419"/>
                    <a:pt x="40631" y="9515"/>
                  </a:cubicBezTo>
                  <a:cubicBezTo>
                    <a:pt x="40566" y="9612"/>
                    <a:pt x="40502" y="9612"/>
                    <a:pt x="40470" y="9644"/>
                  </a:cubicBezTo>
                  <a:lnTo>
                    <a:pt x="40406" y="9644"/>
                  </a:lnTo>
                  <a:cubicBezTo>
                    <a:pt x="40213" y="9644"/>
                    <a:pt x="39666" y="9548"/>
                    <a:pt x="38927" y="9419"/>
                  </a:cubicBezTo>
                  <a:cubicBezTo>
                    <a:pt x="36356" y="8969"/>
                    <a:pt x="31245" y="7812"/>
                    <a:pt x="26744" y="6783"/>
                  </a:cubicBezTo>
                  <a:cubicBezTo>
                    <a:pt x="24494" y="6269"/>
                    <a:pt x="22405" y="5787"/>
                    <a:pt x="20894" y="5433"/>
                  </a:cubicBezTo>
                  <a:cubicBezTo>
                    <a:pt x="19383" y="5047"/>
                    <a:pt x="18419" y="4822"/>
                    <a:pt x="18419" y="4822"/>
                  </a:cubicBezTo>
                  <a:cubicBezTo>
                    <a:pt x="18355" y="4822"/>
                    <a:pt x="18290" y="4822"/>
                    <a:pt x="18226" y="4854"/>
                  </a:cubicBezTo>
                  <a:cubicBezTo>
                    <a:pt x="18226" y="4854"/>
                    <a:pt x="18194" y="4854"/>
                    <a:pt x="18162" y="4887"/>
                  </a:cubicBezTo>
                  <a:cubicBezTo>
                    <a:pt x="17969" y="4951"/>
                    <a:pt x="17422" y="5176"/>
                    <a:pt x="16812" y="5369"/>
                  </a:cubicBezTo>
                  <a:cubicBezTo>
                    <a:pt x="16201" y="5562"/>
                    <a:pt x="15526" y="5722"/>
                    <a:pt x="14979" y="5722"/>
                  </a:cubicBezTo>
                  <a:cubicBezTo>
                    <a:pt x="14883" y="5722"/>
                    <a:pt x="14819" y="5722"/>
                    <a:pt x="14722" y="5690"/>
                  </a:cubicBezTo>
                  <a:cubicBezTo>
                    <a:pt x="13404" y="5562"/>
                    <a:pt x="12376" y="5562"/>
                    <a:pt x="12376" y="5562"/>
                  </a:cubicBezTo>
                  <a:lnTo>
                    <a:pt x="12279" y="5562"/>
                  </a:lnTo>
                  <a:cubicBezTo>
                    <a:pt x="12279" y="5562"/>
                    <a:pt x="12022" y="5658"/>
                    <a:pt x="11636" y="5787"/>
                  </a:cubicBezTo>
                  <a:cubicBezTo>
                    <a:pt x="11058" y="6012"/>
                    <a:pt x="10158" y="6301"/>
                    <a:pt x="9354" y="6558"/>
                  </a:cubicBezTo>
                  <a:cubicBezTo>
                    <a:pt x="8968" y="6687"/>
                    <a:pt x="8583" y="6815"/>
                    <a:pt x="8293" y="6880"/>
                  </a:cubicBezTo>
                  <a:cubicBezTo>
                    <a:pt x="8133" y="6912"/>
                    <a:pt x="8004" y="6944"/>
                    <a:pt x="7908" y="6976"/>
                  </a:cubicBezTo>
                  <a:cubicBezTo>
                    <a:pt x="7811" y="7008"/>
                    <a:pt x="7715" y="7008"/>
                    <a:pt x="7715" y="7008"/>
                  </a:cubicBezTo>
                  <a:cubicBezTo>
                    <a:pt x="7425" y="7008"/>
                    <a:pt x="6654" y="6976"/>
                    <a:pt x="5915" y="6880"/>
                  </a:cubicBezTo>
                  <a:cubicBezTo>
                    <a:pt x="5561" y="6815"/>
                    <a:pt x="5208" y="6751"/>
                    <a:pt x="4950" y="6655"/>
                  </a:cubicBezTo>
                  <a:cubicBezTo>
                    <a:pt x="4822" y="6622"/>
                    <a:pt x="4725" y="6558"/>
                    <a:pt x="4693" y="6526"/>
                  </a:cubicBezTo>
                  <a:lnTo>
                    <a:pt x="4629" y="6494"/>
                  </a:lnTo>
                  <a:lnTo>
                    <a:pt x="4629" y="6462"/>
                  </a:lnTo>
                  <a:cubicBezTo>
                    <a:pt x="4629" y="6430"/>
                    <a:pt x="4629" y="6430"/>
                    <a:pt x="4693" y="6365"/>
                  </a:cubicBezTo>
                  <a:cubicBezTo>
                    <a:pt x="4822" y="6269"/>
                    <a:pt x="5079" y="6172"/>
                    <a:pt x="5400" y="6108"/>
                  </a:cubicBezTo>
                  <a:cubicBezTo>
                    <a:pt x="5722" y="6044"/>
                    <a:pt x="6075" y="5979"/>
                    <a:pt x="6429" y="5947"/>
                  </a:cubicBezTo>
                  <a:cubicBezTo>
                    <a:pt x="6718" y="5883"/>
                    <a:pt x="7072" y="5787"/>
                    <a:pt x="7458" y="5594"/>
                  </a:cubicBezTo>
                  <a:cubicBezTo>
                    <a:pt x="8036" y="5369"/>
                    <a:pt x="8743" y="5015"/>
                    <a:pt x="9258" y="4662"/>
                  </a:cubicBezTo>
                  <a:cubicBezTo>
                    <a:pt x="9547" y="4501"/>
                    <a:pt x="9772" y="4340"/>
                    <a:pt x="9965" y="4212"/>
                  </a:cubicBezTo>
                  <a:cubicBezTo>
                    <a:pt x="10029" y="4147"/>
                    <a:pt x="10126" y="4083"/>
                    <a:pt x="10190" y="4019"/>
                  </a:cubicBezTo>
                  <a:lnTo>
                    <a:pt x="10254" y="3890"/>
                  </a:lnTo>
                  <a:cubicBezTo>
                    <a:pt x="10286" y="3858"/>
                    <a:pt x="10318" y="3794"/>
                    <a:pt x="10318" y="3697"/>
                  </a:cubicBezTo>
                  <a:cubicBezTo>
                    <a:pt x="10318" y="3633"/>
                    <a:pt x="10286" y="3569"/>
                    <a:pt x="10254" y="3536"/>
                  </a:cubicBezTo>
                  <a:cubicBezTo>
                    <a:pt x="10190" y="3440"/>
                    <a:pt x="10126" y="3408"/>
                    <a:pt x="10061" y="3376"/>
                  </a:cubicBezTo>
                  <a:lnTo>
                    <a:pt x="9901" y="3376"/>
                  </a:lnTo>
                  <a:cubicBezTo>
                    <a:pt x="9001" y="3376"/>
                    <a:pt x="6236" y="3504"/>
                    <a:pt x="6236" y="3504"/>
                  </a:cubicBezTo>
                  <a:cubicBezTo>
                    <a:pt x="6204" y="3504"/>
                    <a:pt x="6140" y="3536"/>
                    <a:pt x="6108" y="3569"/>
                  </a:cubicBezTo>
                  <a:lnTo>
                    <a:pt x="1093" y="7555"/>
                  </a:lnTo>
                  <a:lnTo>
                    <a:pt x="745" y="7444"/>
                  </a:lnTo>
                  <a:lnTo>
                    <a:pt x="745" y="7444"/>
                  </a:lnTo>
                  <a:cubicBezTo>
                    <a:pt x="1073" y="7011"/>
                    <a:pt x="1711" y="6173"/>
                    <a:pt x="2379" y="5304"/>
                  </a:cubicBezTo>
                  <a:cubicBezTo>
                    <a:pt x="2893" y="4662"/>
                    <a:pt x="3407" y="3987"/>
                    <a:pt x="3825" y="3440"/>
                  </a:cubicBezTo>
                  <a:cubicBezTo>
                    <a:pt x="4243" y="2861"/>
                    <a:pt x="4565" y="2411"/>
                    <a:pt x="4725" y="2186"/>
                  </a:cubicBezTo>
                  <a:cubicBezTo>
                    <a:pt x="4983" y="1801"/>
                    <a:pt x="5400" y="1383"/>
                    <a:pt x="5883" y="1061"/>
                  </a:cubicBezTo>
                  <a:cubicBezTo>
                    <a:pt x="6365" y="740"/>
                    <a:pt x="6911" y="547"/>
                    <a:pt x="7458" y="547"/>
                  </a:cubicBezTo>
                  <a:close/>
                  <a:moveTo>
                    <a:pt x="7458" y="1"/>
                  </a:moveTo>
                  <a:cubicBezTo>
                    <a:pt x="6783" y="1"/>
                    <a:pt x="6140" y="258"/>
                    <a:pt x="5593" y="611"/>
                  </a:cubicBezTo>
                  <a:cubicBezTo>
                    <a:pt x="5047" y="997"/>
                    <a:pt x="4597" y="1447"/>
                    <a:pt x="4275" y="1897"/>
                  </a:cubicBezTo>
                  <a:cubicBezTo>
                    <a:pt x="4147" y="2090"/>
                    <a:pt x="3825" y="2540"/>
                    <a:pt x="3407" y="3119"/>
                  </a:cubicBezTo>
                  <a:cubicBezTo>
                    <a:pt x="2765" y="3954"/>
                    <a:pt x="1929" y="5015"/>
                    <a:pt x="1254" y="5883"/>
                  </a:cubicBezTo>
                  <a:cubicBezTo>
                    <a:pt x="579" y="6751"/>
                    <a:pt x="64" y="7394"/>
                    <a:pt x="64" y="7394"/>
                  </a:cubicBezTo>
                  <a:cubicBezTo>
                    <a:pt x="32" y="7458"/>
                    <a:pt x="0" y="7555"/>
                    <a:pt x="32" y="7651"/>
                  </a:cubicBezTo>
                  <a:cubicBezTo>
                    <a:pt x="64" y="7715"/>
                    <a:pt x="129" y="7780"/>
                    <a:pt x="193" y="7812"/>
                  </a:cubicBezTo>
                  <a:lnTo>
                    <a:pt x="1061" y="8101"/>
                  </a:lnTo>
                  <a:cubicBezTo>
                    <a:pt x="1101" y="8114"/>
                    <a:pt x="1141" y="8122"/>
                    <a:pt x="1178" y="8122"/>
                  </a:cubicBezTo>
                  <a:cubicBezTo>
                    <a:pt x="1232" y="8122"/>
                    <a:pt x="1280" y="8107"/>
                    <a:pt x="1318" y="8069"/>
                  </a:cubicBezTo>
                  <a:lnTo>
                    <a:pt x="6353" y="4047"/>
                  </a:lnTo>
                  <a:lnTo>
                    <a:pt x="6353" y="4047"/>
                  </a:lnTo>
                  <a:cubicBezTo>
                    <a:pt x="6564" y="4038"/>
                    <a:pt x="7141" y="4012"/>
                    <a:pt x="7779" y="3987"/>
                  </a:cubicBezTo>
                  <a:cubicBezTo>
                    <a:pt x="8340" y="3963"/>
                    <a:pt x="8986" y="3923"/>
                    <a:pt x="9457" y="3903"/>
                  </a:cubicBezTo>
                  <a:lnTo>
                    <a:pt x="9457" y="3903"/>
                  </a:lnTo>
                  <a:cubicBezTo>
                    <a:pt x="9107" y="4155"/>
                    <a:pt x="8566" y="4490"/>
                    <a:pt x="8004" y="4758"/>
                  </a:cubicBezTo>
                  <a:cubicBezTo>
                    <a:pt x="7683" y="4919"/>
                    <a:pt x="7329" y="5079"/>
                    <a:pt x="7040" y="5208"/>
                  </a:cubicBezTo>
                  <a:cubicBezTo>
                    <a:pt x="6750" y="5304"/>
                    <a:pt x="6525" y="5401"/>
                    <a:pt x="6365" y="5401"/>
                  </a:cubicBezTo>
                  <a:cubicBezTo>
                    <a:pt x="5883" y="5465"/>
                    <a:pt x="5368" y="5562"/>
                    <a:pt x="4950" y="5658"/>
                  </a:cubicBezTo>
                  <a:cubicBezTo>
                    <a:pt x="4725" y="5722"/>
                    <a:pt x="4532" y="5819"/>
                    <a:pt x="4372" y="5915"/>
                  </a:cubicBezTo>
                  <a:cubicBezTo>
                    <a:pt x="4211" y="6044"/>
                    <a:pt x="4082" y="6237"/>
                    <a:pt x="4082" y="6462"/>
                  </a:cubicBezTo>
                  <a:cubicBezTo>
                    <a:pt x="4082" y="6494"/>
                    <a:pt x="4082" y="6558"/>
                    <a:pt x="4115" y="6622"/>
                  </a:cubicBezTo>
                  <a:cubicBezTo>
                    <a:pt x="4147" y="6783"/>
                    <a:pt x="4275" y="6880"/>
                    <a:pt x="4372" y="6976"/>
                  </a:cubicBezTo>
                  <a:cubicBezTo>
                    <a:pt x="4565" y="7105"/>
                    <a:pt x="4854" y="7201"/>
                    <a:pt x="5143" y="7265"/>
                  </a:cubicBezTo>
                  <a:cubicBezTo>
                    <a:pt x="6043" y="7490"/>
                    <a:pt x="7297" y="7555"/>
                    <a:pt x="7715" y="7555"/>
                  </a:cubicBezTo>
                  <a:cubicBezTo>
                    <a:pt x="7843" y="7555"/>
                    <a:pt x="7972" y="7522"/>
                    <a:pt x="8133" y="7490"/>
                  </a:cubicBezTo>
                  <a:cubicBezTo>
                    <a:pt x="8743" y="7330"/>
                    <a:pt x="9836" y="6976"/>
                    <a:pt x="10769" y="6655"/>
                  </a:cubicBezTo>
                  <a:cubicBezTo>
                    <a:pt x="11669" y="6365"/>
                    <a:pt x="12472" y="6076"/>
                    <a:pt x="12472" y="6076"/>
                  </a:cubicBezTo>
                  <a:lnTo>
                    <a:pt x="12536" y="6076"/>
                  </a:lnTo>
                  <a:cubicBezTo>
                    <a:pt x="12890" y="6108"/>
                    <a:pt x="13694" y="6140"/>
                    <a:pt x="14690" y="6237"/>
                  </a:cubicBezTo>
                  <a:lnTo>
                    <a:pt x="14979" y="6237"/>
                  </a:lnTo>
                  <a:cubicBezTo>
                    <a:pt x="15719" y="6237"/>
                    <a:pt x="16555" y="6012"/>
                    <a:pt x="17262" y="5787"/>
                  </a:cubicBezTo>
                  <a:cubicBezTo>
                    <a:pt x="17803" y="5606"/>
                    <a:pt x="18240" y="5426"/>
                    <a:pt x="18393" y="5362"/>
                  </a:cubicBezTo>
                  <a:lnTo>
                    <a:pt x="18393" y="5362"/>
                  </a:lnTo>
                  <a:cubicBezTo>
                    <a:pt x="19131" y="5541"/>
                    <a:pt x="23746" y="6658"/>
                    <a:pt x="28577" y="7747"/>
                  </a:cubicBezTo>
                  <a:cubicBezTo>
                    <a:pt x="31212" y="8358"/>
                    <a:pt x="33913" y="8969"/>
                    <a:pt x="36066" y="9419"/>
                  </a:cubicBezTo>
                  <a:cubicBezTo>
                    <a:pt x="37159" y="9644"/>
                    <a:pt x="38091" y="9837"/>
                    <a:pt x="38831" y="9965"/>
                  </a:cubicBezTo>
                  <a:cubicBezTo>
                    <a:pt x="39602" y="10094"/>
                    <a:pt x="40116" y="10158"/>
                    <a:pt x="40406" y="10158"/>
                  </a:cubicBezTo>
                  <a:lnTo>
                    <a:pt x="40502" y="10158"/>
                  </a:lnTo>
                  <a:cubicBezTo>
                    <a:pt x="40727" y="10158"/>
                    <a:pt x="40920" y="10030"/>
                    <a:pt x="41049" y="9869"/>
                  </a:cubicBezTo>
                  <a:cubicBezTo>
                    <a:pt x="41241" y="9612"/>
                    <a:pt x="41370" y="9290"/>
                    <a:pt x="41466" y="8872"/>
                  </a:cubicBezTo>
                  <a:cubicBezTo>
                    <a:pt x="41563" y="8487"/>
                    <a:pt x="41627" y="8005"/>
                    <a:pt x="41627" y="7458"/>
                  </a:cubicBezTo>
                  <a:cubicBezTo>
                    <a:pt x="41627" y="6237"/>
                    <a:pt x="41338" y="4790"/>
                    <a:pt x="40663" y="3536"/>
                  </a:cubicBezTo>
                  <a:cubicBezTo>
                    <a:pt x="39956" y="2283"/>
                    <a:pt x="38831" y="1222"/>
                    <a:pt x="37191" y="901"/>
                  </a:cubicBezTo>
                  <a:lnTo>
                    <a:pt x="37095" y="901"/>
                  </a:lnTo>
                  <a:lnTo>
                    <a:pt x="20552" y="2504"/>
                  </a:lnTo>
                  <a:lnTo>
                    <a:pt x="20552" y="2504"/>
                  </a:lnTo>
                  <a:cubicBezTo>
                    <a:pt x="20288" y="2450"/>
                    <a:pt x="17560" y="1899"/>
                    <a:pt x="14658" y="1319"/>
                  </a:cubicBezTo>
                  <a:cubicBezTo>
                    <a:pt x="13147" y="1029"/>
                    <a:pt x="11572" y="708"/>
                    <a:pt x="10318" y="483"/>
                  </a:cubicBezTo>
                  <a:cubicBezTo>
                    <a:pt x="9065" y="226"/>
                    <a:pt x="8101" y="65"/>
                    <a:pt x="7747" y="33"/>
                  </a:cubicBezTo>
                  <a:cubicBezTo>
                    <a:pt x="7650" y="1"/>
                    <a:pt x="7554" y="1"/>
                    <a:pt x="7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57"/>
            <p:cNvSpPr/>
            <p:nvPr/>
          </p:nvSpPr>
          <p:spPr>
            <a:xfrm>
              <a:off x="4233075" y="4101575"/>
              <a:ext cx="677475" cy="1267625"/>
            </a:xfrm>
            <a:custGeom>
              <a:avLst/>
              <a:gdLst/>
              <a:ahLst/>
              <a:cxnLst/>
              <a:rect l="l" t="t" r="r" b="b"/>
              <a:pathLst>
                <a:path w="27099" h="50705" extrusionOk="0">
                  <a:moveTo>
                    <a:pt x="17643" y="0"/>
                  </a:moveTo>
                  <a:cubicBezTo>
                    <a:pt x="10633" y="0"/>
                    <a:pt x="2797" y="6795"/>
                    <a:pt x="2797" y="6795"/>
                  </a:cubicBezTo>
                  <a:lnTo>
                    <a:pt x="1" y="50705"/>
                  </a:lnTo>
                  <a:lnTo>
                    <a:pt x="21087" y="50705"/>
                  </a:lnTo>
                  <a:lnTo>
                    <a:pt x="27098" y="4320"/>
                  </a:lnTo>
                  <a:cubicBezTo>
                    <a:pt x="27098" y="4320"/>
                    <a:pt x="25298" y="366"/>
                    <a:pt x="18162" y="13"/>
                  </a:cubicBezTo>
                  <a:cubicBezTo>
                    <a:pt x="17990" y="4"/>
                    <a:pt x="17817" y="0"/>
                    <a:pt x="17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57"/>
            <p:cNvSpPr/>
            <p:nvPr/>
          </p:nvSpPr>
          <p:spPr>
            <a:xfrm>
              <a:off x="4226650" y="4094650"/>
              <a:ext cx="690325" cy="1280975"/>
            </a:xfrm>
            <a:custGeom>
              <a:avLst/>
              <a:gdLst/>
              <a:ahLst/>
              <a:cxnLst/>
              <a:rect l="l" t="t" r="r" b="b"/>
              <a:pathLst>
                <a:path w="27613" h="51239" extrusionOk="0">
                  <a:moveTo>
                    <a:pt x="17905" y="547"/>
                  </a:moveTo>
                  <a:cubicBezTo>
                    <a:pt x="18066" y="547"/>
                    <a:pt x="18226" y="547"/>
                    <a:pt x="18419" y="579"/>
                  </a:cubicBezTo>
                  <a:cubicBezTo>
                    <a:pt x="21923" y="740"/>
                    <a:pt x="24109" y="1801"/>
                    <a:pt x="25395" y="2797"/>
                  </a:cubicBezTo>
                  <a:cubicBezTo>
                    <a:pt x="26037" y="3279"/>
                    <a:pt x="26487" y="3761"/>
                    <a:pt x="26745" y="4115"/>
                  </a:cubicBezTo>
                  <a:cubicBezTo>
                    <a:pt x="26873" y="4308"/>
                    <a:pt x="26970" y="4436"/>
                    <a:pt x="27034" y="4533"/>
                  </a:cubicBezTo>
                  <a:cubicBezTo>
                    <a:pt x="27060" y="4586"/>
                    <a:pt x="27065" y="4617"/>
                    <a:pt x="27084" y="4644"/>
                  </a:cubicBezTo>
                  <a:lnTo>
                    <a:pt x="27084" y="4644"/>
                  </a:lnTo>
                  <a:lnTo>
                    <a:pt x="21119" y="50692"/>
                  </a:lnTo>
                  <a:lnTo>
                    <a:pt x="547" y="50692"/>
                  </a:lnTo>
                  <a:lnTo>
                    <a:pt x="3339" y="7179"/>
                  </a:lnTo>
                  <a:lnTo>
                    <a:pt x="3339" y="7179"/>
                  </a:lnTo>
                  <a:cubicBezTo>
                    <a:pt x="3838" y="6784"/>
                    <a:pt x="5838" y="5146"/>
                    <a:pt x="8519" y="3601"/>
                  </a:cubicBezTo>
                  <a:cubicBezTo>
                    <a:pt x="11251" y="2026"/>
                    <a:pt x="14690" y="547"/>
                    <a:pt x="17905" y="547"/>
                  </a:cubicBezTo>
                  <a:close/>
                  <a:moveTo>
                    <a:pt x="17905" y="0"/>
                  </a:moveTo>
                  <a:cubicBezTo>
                    <a:pt x="14305" y="33"/>
                    <a:pt x="10576" y="1736"/>
                    <a:pt x="7715" y="3440"/>
                  </a:cubicBezTo>
                  <a:cubicBezTo>
                    <a:pt x="4854" y="5176"/>
                    <a:pt x="2893" y="6879"/>
                    <a:pt x="2893" y="6879"/>
                  </a:cubicBezTo>
                  <a:cubicBezTo>
                    <a:pt x="2829" y="6912"/>
                    <a:pt x="2797" y="7008"/>
                    <a:pt x="2797" y="7072"/>
                  </a:cubicBezTo>
                  <a:lnTo>
                    <a:pt x="0" y="50950"/>
                  </a:lnTo>
                  <a:cubicBezTo>
                    <a:pt x="0" y="51046"/>
                    <a:pt x="33" y="51110"/>
                    <a:pt x="65" y="51142"/>
                  </a:cubicBezTo>
                  <a:cubicBezTo>
                    <a:pt x="129" y="51207"/>
                    <a:pt x="193" y="51239"/>
                    <a:pt x="258" y="51239"/>
                  </a:cubicBezTo>
                  <a:lnTo>
                    <a:pt x="21344" y="51239"/>
                  </a:lnTo>
                  <a:cubicBezTo>
                    <a:pt x="21473" y="51239"/>
                    <a:pt x="21601" y="51142"/>
                    <a:pt x="21601" y="51014"/>
                  </a:cubicBezTo>
                  <a:lnTo>
                    <a:pt x="27613" y="4629"/>
                  </a:lnTo>
                  <a:cubicBezTo>
                    <a:pt x="27613" y="4565"/>
                    <a:pt x="27613" y="4501"/>
                    <a:pt x="27580" y="4469"/>
                  </a:cubicBezTo>
                  <a:cubicBezTo>
                    <a:pt x="27580" y="4436"/>
                    <a:pt x="27098" y="3408"/>
                    <a:pt x="25716" y="2347"/>
                  </a:cubicBezTo>
                  <a:cubicBezTo>
                    <a:pt x="24334" y="1286"/>
                    <a:pt x="22052" y="193"/>
                    <a:pt x="18419" y="33"/>
                  </a:cubicBezTo>
                  <a:cubicBezTo>
                    <a:pt x="18258" y="33"/>
                    <a:pt x="18066" y="0"/>
                    <a:pt x="1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57"/>
            <p:cNvSpPr/>
            <p:nvPr/>
          </p:nvSpPr>
          <p:spPr>
            <a:xfrm>
              <a:off x="4030575" y="4125175"/>
              <a:ext cx="497450" cy="1244825"/>
            </a:xfrm>
            <a:custGeom>
              <a:avLst/>
              <a:gdLst/>
              <a:ahLst/>
              <a:cxnLst/>
              <a:rect l="l" t="t" r="r" b="b"/>
              <a:pathLst>
                <a:path w="19898" h="49793" extrusionOk="0">
                  <a:moveTo>
                    <a:pt x="18869" y="1"/>
                  </a:moveTo>
                  <a:cubicBezTo>
                    <a:pt x="18869" y="1"/>
                    <a:pt x="3568" y="6430"/>
                    <a:pt x="3568" y="7426"/>
                  </a:cubicBezTo>
                  <a:cubicBezTo>
                    <a:pt x="3568" y="8455"/>
                    <a:pt x="3729" y="8037"/>
                    <a:pt x="3729" y="10062"/>
                  </a:cubicBezTo>
                  <a:cubicBezTo>
                    <a:pt x="3729" y="11959"/>
                    <a:pt x="482" y="44907"/>
                    <a:pt x="0" y="49793"/>
                  </a:cubicBezTo>
                  <a:lnTo>
                    <a:pt x="11251" y="49793"/>
                  </a:lnTo>
                  <a:cubicBezTo>
                    <a:pt x="11958" y="45260"/>
                    <a:pt x="16490" y="16748"/>
                    <a:pt x="17422" y="13116"/>
                  </a:cubicBezTo>
                  <a:cubicBezTo>
                    <a:pt x="18451" y="9194"/>
                    <a:pt x="19898" y="5851"/>
                    <a:pt x="19898" y="5851"/>
                  </a:cubicBezTo>
                  <a:lnTo>
                    <a:pt x="18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57"/>
            <p:cNvSpPr/>
            <p:nvPr/>
          </p:nvSpPr>
          <p:spPr>
            <a:xfrm>
              <a:off x="4023325" y="4118950"/>
              <a:ext cx="511125" cy="1257475"/>
            </a:xfrm>
            <a:custGeom>
              <a:avLst/>
              <a:gdLst/>
              <a:ahLst/>
              <a:cxnLst/>
              <a:rect l="l" t="t" r="r" b="b"/>
              <a:pathLst>
                <a:path w="20445" h="50299" extrusionOk="0">
                  <a:moveTo>
                    <a:pt x="4133" y="7733"/>
                  </a:moveTo>
                  <a:lnTo>
                    <a:pt x="4148" y="7740"/>
                  </a:lnTo>
                  <a:lnTo>
                    <a:pt x="4115" y="7740"/>
                  </a:lnTo>
                  <a:cubicBezTo>
                    <a:pt x="4121" y="7740"/>
                    <a:pt x="4126" y="7737"/>
                    <a:pt x="4133" y="7733"/>
                  </a:cubicBezTo>
                  <a:close/>
                  <a:moveTo>
                    <a:pt x="18958" y="635"/>
                  </a:moveTo>
                  <a:lnTo>
                    <a:pt x="19911" y="6023"/>
                  </a:lnTo>
                  <a:lnTo>
                    <a:pt x="19911" y="6023"/>
                  </a:lnTo>
                  <a:cubicBezTo>
                    <a:pt x="19736" y="6460"/>
                    <a:pt x="18414" y="9615"/>
                    <a:pt x="17455" y="13301"/>
                  </a:cubicBezTo>
                  <a:cubicBezTo>
                    <a:pt x="17198" y="14233"/>
                    <a:pt x="16748" y="16676"/>
                    <a:pt x="16170" y="19955"/>
                  </a:cubicBezTo>
                  <a:cubicBezTo>
                    <a:pt x="14532" y="29496"/>
                    <a:pt x="11908" y="45916"/>
                    <a:pt x="11318" y="49785"/>
                  </a:cubicBezTo>
                  <a:lnTo>
                    <a:pt x="578" y="49785"/>
                  </a:lnTo>
                  <a:cubicBezTo>
                    <a:pt x="871" y="46952"/>
                    <a:pt x="1768" y="37824"/>
                    <a:pt x="2605" y="29084"/>
                  </a:cubicBezTo>
                  <a:cubicBezTo>
                    <a:pt x="3022" y="24519"/>
                    <a:pt x="3472" y="20083"/>
                    <a:pt x="3762" y="16644"/>
                  </a:cubicBezTo>
                  <a:cubicBezTo>
                    <a:pt x="3922" y="14940"/>
                    <a:pt x="4051" y="13461"/>
                    <a:pt x="4148" y="12368"/>
                  </a:cubicBezTo>
                  <a:cubicBezTo>
                    <a:pt x="4244" y="11276"/>
                    <a:pt x="4276" y="10568"/>
                    <a:pt x="4276" y="10311"/>
                  </a:cubicBezTo>
                  <a:cubicBezTo>
                    <a:pt x="4276" y="9283"/>
                    <a:pt x="4244" y="8865"/>
                    <a:pt x="4212" y="8575"/>
                  </a:cubicBezTo>
                  <a:cubicBezTo>
                    <a:pt x="4181" y="8295"/>
                    <a:pt x="4149" y="8196"/>
                    <a:pt x="4148" y="7722"/>
                  </a:cubicBezTo>
                  <a:lnTo>
                    <a:pt x="4148" y="7722"/>
                  </a:lnTo>
                  <a:cubicBezTo>
                    <a:pt x="4185" y="7689"/>
                    <a:pt x="4245" y="7618"/>
                    <a:pt x="4340" y="7547"/>
                  </a:cubicBezTo>
                  <a:cubicBezTo>
                    <a:pt x="4855" y="7129"/>
                    <a:pt x="6044" y="6486"/>
                    <a:pt x="7555" y="5747"/>
                  </a:cubicBezTo>
                  <a:cubicBezTo>
                    <a:pt x="9805" y="4654"/>
                    <a:pt x="12730" y="3336"/>
                    <a:pt x="15109" y="2307"/>
                  </a:cubicBezTo>
                  <a:cubicBezTo>
                    <a:pt x="16298" y="1793"/>
                    <a:pt x="17327" y="1343"/>
                    <a:pt x="18066" y="1021"/>
                  </a:cubicBezTo>
                  <a:cubicBezTo>
                    <a:pt x="18448" y="855"/>
                    <a:pt x="18753" y="723"/>
                    <a:pt x="18958" y="635"/>
                  </a:cubicBezTo>
                  <a:close/>
                  <a:moveTo>
                    <a:pt x="19175" y="1"/>
                  </a:moveTo>
                  <a:cubicBezTo>
                    <a:pt x="19135" y="1"/>
                    <a:pt x="19095" y="9"/>
                    <a:pt x="19063" y="25"/>
                  </a:cubicBezTo>
                  <a:cubicBezTo>
                    <a:pt x="19063" y="25"/>
                    <a:pt x="15237" y="1632"/>
                    <a:pt x="11412" y="3336"/>
                  </a:cubicBezTo>
                  <a:cubicBezTo>
                    <a:pt x="9483" y="4204"/>
                    <a:pt x="7587" y="5104"/>
                    <a:pt x="6140" y="5875"/>
                  </a:cubicBezTo>
                  <a:cubicBezTo>
                    <a:pt x="5401" y="6229"/>
                    <a:pt x="4823" y="6582"/>
                    <a:pt x="4373" y="6840"/>
                  </a:cubicBezTo>
                  <a:cubicBezTo>
                    <a:pt x="4180" y="7000"/>
                    <a:pt x="3987" y="7129"/>
                    <a:pt x="3858" y="7225"/>
                  </a:cubicBezTo>
                  <a:cubicBezTo>
                    <a:pt x="3794" y="7290"/>
                    <a:pt x="3730" y="7354"/>
                    <a:pt x="3697" y="7418"/>
                  </a:cubicBezTo>
                  <a:cubicBezTo>
                    <a:pt x="3665" y="7482"/>
                    <a:pt x="3601" y="7579"/>
                    <a:pt x="3601" y="7675"/>
                  </a:cubicBezTo>
                  <a:cubicBezTo>
                    <a:pt x="3601" y="8222"/>
                    <a:pt x="3633" y="8383"/>
                    <a:pt x="3665" y="8640"/>
                  </a:cubicBezTo>
                  <a:cubicBezTo>
                    <a:pt x="3697" y="8929"/>
                    <a:pt x="3762" y="9283"/>
                    <a:pt x="3762" y="10311"/>
                  </a:cubicBezTo>
                  <a:cubicBezTo>
                    <a:pt x="3762" y="10536"/>
                    <a:pt x="3697" y="11243"/>
                    <a:pt x="3601" y="12336"/>
                  </a:cubicBezTo>
                  <a:cubicBezTo>
                    <a:pt x="2990" y="19955"/>
                    <a:pt x="451" y="45734"/>
                    <a:pt x="33" y="50010"/>
                  </a:cubicBezTo>
                  <a:cubicBezTo>
                    <a:pt x="1" y="50074"/>
                    <a:pt x="33" y="50170"/>
                    <a:pt x="97" y="50235"/>
                  </a:cubicBezTo>
                  <a:cubicBezTo>
                    <a:pt x="129" y="50267"/>
                    <a:pt x="226" y="50299"/>
                    <a:pt x="290" y="50299"/>
                  </a:cubicBezTo>
                  <a:lnTo>
                    <a:pt x="11541" y="50299"/>
                  </a:lnTo>
                  <a:cubicBezTo>
                    <a:pt x="11669" y="50299"/>
                    <a:pt x="11798" y="50203"/>
                    <a:pt x="11798" y="50074"/>
                  </a:cubicBezTo>
                  <a:cubicBezTo>
                    <a:pt x="12151" y="47824"/>
                    <a:pt x="13469" y="39563"/>
                    <a:pt x="14819" y="31398"/>
                  </a:cubicBezTo>
                  <a:cubicBezTo>
                    <a:pt x="15462" y="27316"/>
                    <a:pt x="16137" y="23298"/>
                    <a:pt x="16716" y="20019"/>
                  </a:cubicBezTo>
                  <a:cubicBezTo>
                    <a:pt x="17262" y="16772"/>
                    <a:pt x="17745" y="14329"/>
                    <a:pt x="17970" y="13429"/>
                  </a:cubicBezTo>
                  <a:cubicBezTo>
                    <a:pt x="18484" y="11468"/>
                    <a:pt x="19095" y="9668"/>
                    <a:pt x="19577" y="8350"/>
                  </a:cubicBezTo>
                  <a:cubicBezTo>
                    <a:pt x="19834" y="7675"/>
                    <a:pt x="20027" y="7161"/>
                    <a:pt x="20188" y="6775"/>
                  </a:cubicBezTo>
                  <a:cubicBezTo>
                    <a:pt x="20348" y="6390"/>
                    <a:pt x="20413" y="6197"/>
                    <a:pt x="20413" y="6197"/>
                  </a:cubicBezTo>
                  <a:cubicBezTo>
                    <a:pt x="20445" y="6132"/>
                    <a:pt x="20445" y="6100"/>
                    <a:pt x="20445" y="6036"/>
                  </a:cubicBezTo>
                  <a:lnTo>
                    <a:pt x="19416" y="218"/>
                  </a:lnTo>
                  <a:cubicBezTo>
                    <a:pt x="19416" y="121"/>
                    <a:pt x="19352" y="57"/>
                    <a:pt x="19288" y="25"/>
                  </a:cubicBezTo>
                  <a:cubicBezTo>
                    <a:pt x="19255" y="9"/>
                    <a:pt x="19215" y="1"/>
                    <a:pt x="19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57"/>
            <p:cNvSpPr/>
            <p:nvPr/>
          </p:nvSpPr>
          <p:spPr>
            <a:xfrm>
              <a:off x="4349600" y="4100275"/>
              <a:ext cx="131025" cy="192900"/>
            </a:xfrm>
            <a:custGeom>
              <a:avLst/>
              <a:gdLst/>
              <a:ahLst/>
              <a:cxnLst/>
              <a:rect l="l" t="t" r="r" b="b"/>
              <a:pathLst>
                <a:path w="5241" h="7716" extrusionOk="0">
                  <a:moveTo>
                    <a:pt x="2765" y="0"/>
                  </a:moveTo>
                  <a:lnTo>
                    <a:pt x="1" y="7715"/>
                  </a:lnTo>
                  <a:lnTo>
                    <a:pt x="5240" y="5240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57"/>
            <p:cNvSpPr/>
            <p:nvPr/>
          </p:nvSpPr>
          <p:spPr>
            <a:xfrm>
              <a:off x="4342375" y="4093050"/>
              <a:ext cx="145475" cy="206625"/>
            </a:xfrm>
            <a:custGeom>
              <a:avLst/>
              <a:gdLst/>
              <a:ahLst/>
              <a:cxnLst/>
              <a:rect l="l" t="t" r="r" b="b"/>
              <a:pathLst>
                <a:path w="5819" h="8265" extrusionOk="0">
                  <a:moveTo>
                    <a:pt x="3088" y="1001"/>
                  </a:moveTo>
                  <a:lnTo>
                    <a:pt x="5175" y="5400"/>
                  </a:lnTo>
                  <a:lnTo>
                    <a:pt x="740" y="7490"/>
                  </a:lnTo>
                  <a:lnTo>
                    <a:pt x="740" y="7490"/>
                  </a:lnTo>
                  <a:lnTo>
                    <a:pt x="3088" y="1001"/>
                  </a:lnTo>
                  <a:close/>
                  <a:moveTo>
                    <a:pt x="3054" y="0"/>
                  </a:moveTo>
                  <a:cubicBezTo>
                    <a:pt x="2925" y="32"/>
                    <a:pt x="2829" y="97"/>
                    <a:pt x="2797" y="193"/>
                  </a:cubicBezTo>
                  <a:lnTo>
                    <a:pt x="32" y="7908"/>
                  </a:lnTo>
                  <a:cubicBezTo>
                    <a:pt x="0" y="8004"/>
                    <a:pt x="32" y="8133"/>
                    <a:pt x="97" y="8197"/>
                  </a:cubicBezTo>
                  <a:cubicBezTo>
                    <a:pt x="156" y="8237"/>
                    <a:pt x="216" y="8264"/>
                    <a:pt x="275" y="8264"/>
                  </a:cubicBezTo>
                  <a:cubicBezTo>
                    <a:pt x="312" y="8264"/>
                    <a:pt x="349" y="8254"/>
                    <a:pt x="386" y="8229"/>
                  </a:cubicBezTo>
                  <a:lnTo>
                    <a:pt x="5625" y="5754"/>
                  </a:lnTo>
                  <a:cubicBezTo>
                    <a:pt x="5690" y="5722"/>
                    <a:pt x="5754" y="5690"/>
                    <a:pt x="5786" y="5625"/>
                  </a:cubicBezTo>
                  <a:cubicBezTo>
                    <a:pt x="5818" y="5529"/>
                    <a:pt x="5786" y="5465"/>
                    <a:pt x="5754" y="5400"/>
                  </a:cubicBezTo>
                  <a:lnTo>
                    <a:pt x="3279" y="161"/>
                  </a:lnTo>
                  <a:cubicBezTo>
                    <a:pt x="3247" y="64"/>
                    <a:pt x="3150" y="0"/>
                    <a:pt x="3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57"/>
            <p:cNvSpPr/>
            <p:nvPr/>
          </p:nvSpPr>
          <p:spPr>
            <a:xfrm>
              <a:off x="4418700" y="3834275"/>
              <a:ext cx="451675" cy="495050"/>
            </a:xfrm>
            <a:custGeom>
              <a:avLst/>
              <a:gdLst/>
              <a:ahLst/>
              <a:cxnLst/>
              <a:rect l="l" t="t" r="r" b="b"/>
              <a:pathLst>
                <a:path w="18067" h="19802" extrusionOk="0">
                  <a:moveTo>
                    <a:pt x="10641" y="1"/>
                  </a:moveTo>
                  <a:lnTo>
                    <a:pt x="1" y="10640"/>
                  </a:lnTo>
                  <a:lnTo>
                    <a:pt x="3505" y="19802"/>
                  </a:lnTo>
                  <a:lnTo>
                    <a:pt x="10062" y="7426"/>
                  </a:lnTo>
                  <a:lnTo>
                    <a:pt x="17198" y="7426"/>
                  </a:lnTo>
                  <a:lnTo>
                    <a:pt x="18066" y="579"/>
                  </a:lnTo>
                  <a:lnTo>
                    <a:pt x="106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57"/>
            <p:cNvSpPr/>
            <p:nvPr/>
          </p:nvSpPr>
          <p:spPr>
            <a:xfrm>
              <a:off x="4411475" y="3827525"/>
              <a:ext cx="465325" cy="508450"/>
            </a:xfrm>
            <a:custGeom>
              <a:avLst/>
              <a:gdLst/>
              <a:ahLst/>
              <a:cxnLst/>
              <a:rect l="l" t="t" r="r" b="b"/>
              <a:pathLst>
                <a:path w="18613" h="20338" extrusionOk="0">
                  <a:moveTo>
                    <a:pt x="11026" y="560"/>
                  </a:moveTo>
                  <a:lnTo>
                    <a:pt x="18032" y="1085"/>
                  </a:lnTo>
                  <a:lnTo>
                    <a:pt x="18032" y="1085"/>
                  </a:lnTo>
                  <a:lnTo>
                    <a:pt x="17230" y="7439"/>
                  </a:lnTo>
                  <a:lnTo>
                    <a:pt x="10351" y="7439"/>
                  </a:lnTo>
                  <a:cubicBezTo>
                    <a:pt x="10223" y="7439"/>
                    <a:pt x="10158" y="7471"/>
                    <a:pt x="10094" y="7567"/>
                  </a:cubicBezTo>
                  <a:lnTo>
                    <a:pt x="3826" y="19429"/>
                  </a:lnTo>
                  <a:lnTo>
                    <a:pt x="611" y="10975"/>
                  </a:lnTo>
                  <a:lnTo>
                    <a:pt x="11026" y="560"/>
                  </a:lnTo>
                  <a:close/>
                  <a:moveTo>
                    <a:pt x="10873" y="1"/>
                  </a:moveTo>
                  <a:cubicBezTo>
                    <a:pt x="10818" y="1"/>
                    <a:pt x="10760" y="31"/>
                    <a:pt x="10737" y="78"/>
                  </a:cubicBezTo>
                  <a:lnTo>
                    <a:pt x="97" y="10718"/>
                  </a:lnTo>
                  <a:cubicBezTo>
                    <a:pt x="33" y="10782"/>
                    <a:pt x="1" y="10910"/>
                    <a:pt x="33" y="11007"/>
                  </a:cubicBezTo>
                  <a:lnTo>
                    <a:pt x="3537" y="20168"/>
                  </a:lnTo>
                  <a:cubicBezTo>
                    <a:pt x="3569" y="20265"/>
                    <a:pt x="3665" y="20329"/>
                    <a:pt x="3762" y="20329"/>
                  </a:cubicBezTo>
                  <a:cubicBezTo>
                    <a:pt x="3779" y="20335"/>
                    <a:pt x="3796" y="20337"/>
                    <a:pt x="3813" y="20337"/>
                  </a:cubicBezTo>
                  <a:cubicBezTo>
                    <a:pt x="3891" y="20337"/>
                    <a:pt x="3966" y="20280"/>
                    <a:pt x="4019" y="20200"/>
                  </a:cubicBezTo>
                  <a:lnTo>
                    <a:pt x="10512" y="7953"/>
                  </a:lnTo>
                  <a:lnTo>
                    <a:pt x="17487" y="7953"/>
                  </a:lnTo>
                  <a:cubicBezTo>
                    <a:pt x="17616" y="7953"/>
                    <a:pt x="17712" y="7857"/>
                    <a:pt x="17744" y="7728"/>
                  </a:cubicBezTo>
                  <a:lnTo>
                    <a:pt x="18612" y="881"/>
                  </a:lnTo>
                  <a:cubicBezTo>
                    <a:pt x="18612" y="817"/>
                    <a:pt x="18612" y="753"/>
                    <a:pt x="18548" y="689"/>
                  </a:cubicBezTo>
                  <a:cubicBezTo>
                    <a:pt x="18516" y="624"/>
                    <a:pt x="18452" y="592"/>
                    <a:pt x="18355" y="592"/>
                  </a:cubicBezTo>
                  <a:lnTo>
                    <a:pt x="10930" y="13"/>
                  </a:lnTo>
                  <a:cubicBezTo>
                    <a:pt x="10913" y="5"/>
                    <a:pt x="10893" y="1"/>
                    <a:pt x="10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57"/>
            <p:cNvSpPr/>
            <p:nvPr/>
          </p:nvSpPr>
          <p:spPr>
            <a:xfrm>
              <a:off x="4254775" y="3175150"/>
              <a:ext cx="542450" cy="1180025"/>
            </a:xfrm>
            <a:custGeom>
              <a:avLst/>
              <a:gdLst/>
              <a:ahLst/>
              <a:cxnLst/>
              <a:rect l="l" t="t" r="r" b="b"/>
              <a:pathLst>
                <a:path w="21698" h="47201" extrusionOk="0">
                  <a:moveTo>
                    <a:pt x="11463" y="0"/>
                  </a:moveTo>
                  <a:cubicBezTo>
                    <a:pt x="8617" y="0"/>
                    <a:pt x="6106" y="1038"/>
                    <a:pt x="3922" y="2611"/>
                  </a:cubicBezTo>
                  <a:cubicBezTo>
                    <a:pt x="3922" y="2611"/>
                    <a:pt x="579" y="4668"/>
                    <a:pt x="290" y="9908"/>
                  </a:cubicBezTo>
                  <a:cubicBezTo>
                    <a:pt x="0" y="15147"/>
                    <a:pt x="1158" y="28680"/>
                    <a:pt x="1897" y="30866"/>
                  </a:cubicBezTo>
                  <a:cubicBezTo>
                    <a:pt x="2554" y="32810"/>
                    <a:pt x="5499" y="34753"/>
                    <a:pt x="8087" y="34753"/>
                  </a:cubicBezTo>
                  <a:cubicBezTo>
                    <a:pt x="8410" y="34753"/>
                    <a:pt x="8727" y="34723"/>
                    <a:pt x="9033" y="34659"/>
                  </a:cubicBezTo>
                  <a:cubicBezTo>
                    <a:pt x="9033" y="34659"/>
                    <a:pt x="10165" y="47200"/>
                    <a:pt x="11464" y="47200"/>
                  </a:cubicBezTo>
                  <a:cubicBezTo>
                    <a:pt x="11479" y="47200"/>
                    <a:pt x="11493" y="47199"/>
                    <a:pt x="11508" y="47195"/>
                  </a:cubicBezTo>
                  <a:cubicBezTo>
                    <a:pt x="12826" y="46906"/>
                    <a:pt x="19673" y="37713"/>
                    <a:pt x="19962" y="35109"/>
                  </a:cubicBezTo>
                  <a:cubicBezTo>
                    <a:pt x="20251" y="32473"/>
                    <a:pt x="20669" y="24019"/>
                    <a:pt x="20669" y="24019"/>
                  </a:cubicBezTo>
                  <a:cubicBezTo>
                    <a:pt x="20669" y="24019"/>
                    <a:pt x="21698" y="17494"/>
                    <a:pt x="21698" y="12093"/>
                  </a:cubicBezTo>
                  <a:cubicBezTo>
                    <a:pt x="21698" y="6693"/>
                    <a:pt x="20380" y="2322"/>
                    <a:pt x="15719" y="746"/>
                  </a:cubicBezTo>
                  <a:cubicBezTo>
                    <a:pt x="14225" y="231"/>
                    <a:pt x="12807" y="0"/>
                    <a:pt x="114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57"/>
            <p:cNvSpPr/>
            <p:nvPr/>
          </p:nvSpPr>
          <p:spPr>
            <a:xfrm>
              <a:off x="4333525" y="3175150"/>
              <a:ext cx="463700" cy="450850"/>
            </a:xfrm>
            <a:custGeom>
              <a:avLst/>
              <a:gdLst/>
              <a:ahLst/>
              <a:cxnLst/>
              <a:rect l="l" t="t" r="r" b="b"/>
              <a:pathLst>
                <a:path w="18548" h="18034" extrusionOk="0">
                  <a:moveTo>
                    <a:pt x="8313" y="0"/>
                  </a:moveTo>
                  <a:cubicBezTo>
                    <a:pt x="5467" y="0"/>
                    <a:pt x="2956" y="1038"/>
                    <a:pt x="772" y="2611"/>
                  </a:cubicBezTo>
                  <a:cubicBezTo>
                    <a:pt x="772" y="2611"/>
                    <a:pt x="451" y="2836"/>
                    <a:pt x="1" y="3254"/>
                  </a:cubicBezTo>
                  <a:cubicBezTo>
                    <a:pt x="226" y="3414"/>
                    <a:pt x="1929" y="4379"/>
                    <a:pt x="5497" y="4379"/>
                  </a:cubicBezTo>
                  <a:cubicBezTo>
                    <a:pt x="9322" y="4379"/>
                    <a:pt x="14305" y="3800"/>
                    <a:pt x="14305" y="3800"/>
                  </a:cubicBezTo>
                  <a:lnTo>
                    <a:pt x="14305" y="3800"/>
                  </a:lnTo>
                  <a:cubicBezTo>
                    <a:pt x="14305" y="3800"/>
                    <a:pt x="12023" y="5954"/>
                    <a:pt x="11894" y="7497"/>
                  </a:cubicBezTo>
                  <a:cubicBezTo>
                    <a:pt x="11766" y="9072"/>
                    <a:pt x="12312" y="13058"/>
                    <a:pt x="13598" y="13765"/>
                  </a:cubicBezTo>
                  <a:cubicBezTo>
                    <a:pt x="14884" y="14472"/>
                    <a:pt x="13726" y="15758"/>
                    <a:pt x="14466" y="16883"/>
                  </a:cubicBezTo>
                  <a:cubicBezTo>
                    <a:pt x="14889" y="17556"/>
                    <a:pt x="15415" y="18033"/>
                    <a:pt x="16072" y="18033"/>
                  </a:cubicBezTo>
                  <a:cubicBezTo>
                    <a:pt x="16514" y="18033"/>
                    <a:pt x="17015" y="17818"/>
                    <a:pt x="17584" y="17301"/>
                  </a:cubicBezTo>
                  <a:cubicBezTo>
                    <a:pt x="17841" y="17076"/>
                    <a:pt x="18098" y="16658"/>
                    <a:pt x="18387" y="16079"/>
                  </a:cubicBezTo>
                  <a:cubicBezTo>
                    <a:pt x="18484" y="14761"/>
                    <a:pt x="18548" y="13379"/>
                    <a:pt x="18548" y="12093"/>
                  </a:cubicBezTo>
                  <a:cubicBezTo>
                    <a:pt x="18548" y="6693"/>
                    <a:pt x="17230" y="2322"/>
                    <a:pt x="12569" y="746"/>
                  </a:cubicBezTo>
                  <a:cubicBezTo>
                    <a:pt x="11075" y="231"/>
                    <a:pt x="9657" y="0"/>
                    <a:pt x="8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57"/>
            <p:cNvSpPr/>
            <p:nvPr/>
          </p:nvSpPr>
          <p:spPr>
            <a:xfrm>
              <a:off x="4253975" y="3168075"/>
              <a:ext cx="549700" cy="1193400"/>
            </a:xfrm>
            <a:custGeom>
              <a:avLst/>
              <a:gdLst/>
              <a:ahLst/>
              <a:cxnLst/>
              <a:rect l="l" t="t" r="r" b="b"/>
              <a:pathLst>
                <a:path w="21988" h="47736" extrusionOk="0">
                  <a:moveTo>
                    <a:pt x="3829" y="2675"/>
                  </a:moveTo>
                  <a:cubicBezTo>
                    <a:pt x="3829" y="2675"/>
                    <a:pt x="3829" y="2675"/>
                    <a:pt x="3829" y="2675"/>
                  </a:cubicBezTo>
                  <a:lnTo>
                    <a:pt x="3829" y="2675"/>
                  </a:lnTo>
                  <a:lnTo>
                    <a:pt x="3829" y="2675"/>
                  </a:lnTo>
                  <a:close/>
                  <a:moveTo>
                    <a:pt x="11540" y="547"/>
                  </a:moveTo>
                  <a:cubicBezTo>
                    <a:pt x="12826" y="547"/>
                    <a:pt x="14208" y="772"/>
                    <a:pt x="15687" y="1254"/>
                  </a:cubicBezTo>
                  <a:cubicBezTo>
                    <a:pt x="17937" y="2058"/>
                    <a:pt x="19351" y="3472"/>
                    <a:pt x="20251" y="5401"/>
                  </a:cubicBezTo>
                  <a:cubicBezTo>
                    <a:pt x="21151" y="7298"/>
                    <a:pt x="21473" y="9708"/>
                    <a:pt x="21473" y="12376"/>
                  </a:cubicBezTo>
                  <a:cubicBezTo>
                    <a:pt x="21473" y="15044"/>
                    <a:pt x="21216" y="18034"/>
                    <a:pt x="20959" y="20348"/>
                  </a:cubicBezTo>
                  <a:cubicBezTo>
                    <a:pt x="20830" y="21506"/>
                    <a:pt x="20701" y="22470"/>
                    <a:pt x="20605" y="23177"/>
                  </a:cubicBezTo>
                  <a:cubicBezTo>
                    <a:pt x="20508" y="23884"/>
                    <a:pt x="20444" y="24270"/>
                    <a:pt x="20444" y="24270"/>
                  </a:cubicBezTo>
                  <a:lnTo>
                    <a:pt x="20444" y="24302"/>
                  </a:lnTo>
                  <a:cubicBezTo>
                    <a:pt x="20444" y="24302"/>
                    <a:pt x="20412" y="24816"/>
                    <a:pt x="20380" y="25652"/>
                  </a:cubicBezTo>
                  <a:cubicBezTo>
                    <a:pt x="20251" y="28159"/>
                    <a:pt x="19930" y="33399"/>
                    <a:pt x="19705" y="35360"/>
                  </a:cubicBezTo>
                  <a:cubicBezTo>
                    <a:pt x="19705" y="35649"/>
                    <a:pt x="19544" y="36067"/>
                    <a:pt x="19351" y="36549"/>
                  </a:cubicBezTo>
                  <a:cubicBezTo>
                    <a:pt x="18612" y="38253"/>
                    <a:pt x="16876" y="40889"/>
                    <a:pt x="15205" y="43107"/>
                  </a:cubicBezTo>
                  <a:cubicBezTo>
                    <a:pt x="14369" y="44232"/>
                    <a:pt x="13565" y="45260"/>
                    <a:pt x="12858" y="46000"/>
                  </a:cubicBezTo>
                  <a:cubicBezTo>
                    <a:pt x="12537" y="46353"/>
                    <a:pt x="12215" y="46675"/>
                    <a:pt x="11990" y="46868"/>
                  </a:cubicBezTo>
                  <a:cubicBezTo>
                    <a:pt x="11862" y="46996"/>
                    <a:pt x="11733" y="47060"/>
                    <a:pt x="11669" y="47125"/>
                  </a:cubicBezTo>
                  <a:cubicBezTo>
                    <a:pt x="11595" y="47174"/>
                    <a:pt x="11539" y="47205"/>
                    <a:pt x="11503" y="47216"/>
                  </a:cubicBezTo>
                  <a:lnTo>
                    <a:pt x="11503" y="47216"/>
                  </a:lnTo>
                  <a:cubicBezTo>
                    <a:pt x="11487" y="47198"/>
                    <a:pt x="11433" y="47136"/>
                    <a:pt x="11379" y="47028"/>
                  </a:cubicBezTo>
                  <a:cubicBezTo>
                    <a:pt x="11251" y="46835"/>
                    <a:pt x="11122" y="46482"/>
                    <a:pt x="10994" y="46032"/>
                  </a:cubicBezTo>
                  <a:cubicBezTo>
                    <a:pt x="10512" y="44457"/>
                    <a:pt x="10094" y="41660"/>
                    <a:pt x="9804" y="39281"/>
                  </a:cubicBezTo>
                  <a:cubicBezTo>
                    <a:pt x="9644" y="38092"/>
                    <a:pt x="9547" y="36999"/>
                    <a:pt x="9451" y="36196"/>
                  </a:cubicBezTo>
                  <a:cubicBezTo>
                    <a:pt x="9387" y="35424"/>
                    <a:pt x="9322" y="34910"/>
                    <a:pt x="9322" y="34910"/>
                  </a:cubicBezTo>
                  <a:cubicBezTo>
                    <a:pt x="9322" y="34845"/>
                    <a:pt x="9290" y="34781"/>
                    <a:pt x="9226" y="34749"/>
                  </a:cubicBezTo>
                  <a:cubicBezTo>
                    <a:pt x="9161" y="34685"/>
                    <a:pt x="9097" y="34685"/>
                    <a:pt x="9001" y="34685"/>
                  </a:cubicBezTo>
                  <a:cubicBezTo>
                    <a:pt x="8711" y="34749"/>
                    <a:pt x="8422" y="34781"/>
                    <a:pt x="8101" y="34781"/>
                  </a:cubicBezTo>
                  <a:cubicBezTo>
                    <a:pt x="6879" y="34781"/>
                    <a:pt x="5529" y="34299"/>
                    <a:pt x="4436" y="33592"/>
                  </a:cubicBezTo>
                  <a:cubicBezTo>
                    <a:pt x="3343" y="32917"/>
                    <a:pt x="2475" y="31952"/>
                    <a:pt x="2186" y="31085"/>
                  </a:cubicBezTo>
                  <a:cubicBezTo>
                    <a:pt x="2025" y="30635"/>
                    <a:pt x="1833" y="29574"/>
                    <a:pt x="1672" y="28192"/>
                  </a:cubicBezTo>
                  <a:cubicBezTo>
                    <a:pt x="1093" y="24013"/>
                    <a:pt x="547" y="16684"/>
                    <a:pt x="547" y="12151"/>
                  </a:cubicBezTo>
                  <a:cubicBezTo>
                    <a:pt x="547" y="11412"/>
                    <a:pt x="547" y="10769"/>
                    <a:pt x="579" y="10191"/>
                  </a:cubicBezTo>
                  <a:cubicBezTo>
                    <a:pt x="740" y="7651"/>
                    <a:pt x="1608" y="5883"/>
                    <a:pt x="2475" y="4758"/>
                  </a:cubicBezTo>
                  <a:cubicBezTo>
                    <a:pt x="2893" y="4180"/>
                    <a:pt x="3311" y="3762"/>
                    <a:pt x="3601" y="3505"/>
                  </a:cubicBezTo>
                  <a:cubicBezTo>
                    <a:pt x="3761" y="3376"/>
                    <a:pt x="3890" y="3280"/>
                    <a:pt x="3986" y="3215"/>
                  </a:cubicBezTo>
                  <a:lnTo>
                    <a:pt x="4083" y="3151"/>
                  </a:lnTo>
                  <a:lnTo>
                    <a:pt x="4115" y="3151"/>
                  </a:lnTo>
                  <a:lnTo>
                    <a:pt x="4115" y="3119"/>
                  </a:lnTo>
                  <a:cubicBezTo>
                    <a:pt x="6268" y="1576"/>
                    <a:pt x="8744" y="547"/>
                    <a:pt x="11540" y="547"/>
                  </a:cubicBezTo>
                  <a:close/>
                  <a:moveTo>
                    <a:pt x="11540" y="1"/>
                  </a:moveTo>
                  <a:cubicBezTo>
                    <a:pt x="8631" y="1"/>
                    <a:pt x="6039" y="1082"/>
                    <a:pt x="3829" y="2675"/>
                  </a:cubicBezTo>
                  <a:lnTo>
                    <a:pt x="3826" y="2669"/>
                  </a:lnTo>
                  <a:cubicBezTo>
                    <a:pt x="3793" y="2701"/>
                    <a:pt x="2925" y="3215"/>
                    <a:pt x="2025" y="4437"/>
                  </a:cubicBezTo>
                  <a:cubicBezTo>
                    <a:pt x="1125" y="5626"/>
                    <a:pt x="193" y="7491"/>
                    <a:pt x="65" y="10191"/>
                  </a:cubicBezTo>
                  <a:cubicBezTo>
                    <a:pt x="32" y="10737"/>
                    <a:pt x="0" y="11412"/>
                    <a:pt x="0" y="12151"/>
                  </a:cubicBezTo>
                  <a:cubicBezTo>
                    <a:pt x="0" y="15205"/>
                    <a:pt x="257" y="19480"/>
                    <a:pt x="579" y="23209"/>
                  </a:cubicBezTo>
                  <a:cubicBezTo>
                    <a:pt x="772" y="25106"/>
                    <a:pt x="933" y="26842"/>
                    <a:pt x="1125" y="28256"/>
                  </a:cubicBezTo>
                  <a:cubicBezTo>
                    <a:pt x="1318" y="29670"/>
                    <a:pt x="1511" y="30731"/>
                    <a:pt x="1672" y="31245"/>
                  </a:cubicBezTo>
                  <a:cubicBezTo>
                    <a:pt x="2025" y="32306"/>
                    <a:pt x="2958" y="33303"/>
                    <a:pt x="4147" y="34042"/>
                  </a:cubicBezTo>
                  <a:cubicBezTo>
                    <a:pt x="5336" y="34813"/>
                    <a:pt x="6751" y="35296"/>
                    <a:pt x="8101" y="35328"/>
                  </a:cubicBezTo>
                  <a:cubicBezTo>
                    <a:pt x="8354" y="35328"/>
                    <a:pt x="8591" y="35311"/>
                    <a:pt x="8836" y="35266"/>
                  </a:cubicBezTo>
                  <a:lnTo>
                    <a:pt x="8836" y="35266"/>
                  </a:lnTo>
                  <a:cubicBezTo>
                    <a:pt x="8917" y="36116"/>
                    <a:pt x="9173" y="38690"/>
                    <a:pt x="9515" y="41242"/>
                  </a:cubicBezTo>
                  <a:cubicBezTo>
                    <a:pt x="9740" y="42817"/>
                    <a:pt x="10029" y="44392"/>
                    <a:pt x="10319" y="45582"/>
                  </a:cubicBezTo>
                  <a:cubicBezTo>
                    <a:pt x="10447" y="46193"/>
                    <a:pt x="10608" y="46675"/>
                    <a:pt x="10769" y="47060"/>
                  </a:cubicBezTo>
                  <a:cubicBezTo>
                    <a:pt x="10865" y="47221"/>
                    <a:pt x="10929" y="47382"/>
                    <a:pt x="11058" y="47510"/>
                  </a:cubicBezTo>
                  <a:cubicBezTo>
                    <a:pt x="11090" y="47575"/>
                    <a:pt x="11154" y="47639"/>
                    <a:pt x="11251" y="47671"/>
                  </a:cubicBezTo>
                  <a:cubicBezTo>
                    <a:pt x="11315" y="47703"/>
                    <a:pt x="11412" y="47735"/>
                    <a:pt x="11508" y="47735"/>
                  </a:cubicBezTo>
                  <a:lnTo>
                    <a:pt x="11604" y="47735"/>
                  </a:lnTo>
                  <a:cubicBezTo>
                    <a:pt x="11733" y="47703"/>
                    <a:pt x="11862" y="47639"/>
                    <a:pt x="11990" y="47543"/>
                  </a:cubicBezTo>
                  <a:cubicBezTo>
                    <a:pt x="12505" y="47189"/>
                    <a:pt x="13212" y="46450"/>
                    <a:pt x="14047" y="45453"/>
                  </a:cubicBezTo>
                  <a:cubicBezTo>
                    <a:pt x="15301" y="43942"/>
                    <a:pt x="16780" y="41949"/>
                    <a:pt x="18001" y="40053"/>
                  </a:cubicBezTo>
                  <a:cubicBezTo>
                    <a:pt x="18612" y="39121"/>
                    <a:pt x="19126" y="38221"/>
                    <a:pt x="19544" y="37417"/>
                  </a:cubicBezTo>
                  <a:cubicBezTo>
                    <a:pt x="19930" y="36613"/>
                    <a:pt x="20187" y="35938"/>
                    <a:pt x="20251" y="35424"/>
                  </a:cubicBezTo>
                  <a:cubicBezTo>
                    <a:pt x="20530" y="32882"/>
                    <a:pt x="20959" y="24931"/>
                    <a:pt x="20989" y="24366"/>
                  </a:cubicBezTo>
                  <a:lnTo>
                    <a:pt x="20989" y="24366"/>
                  </a:lnTo>
                  <a:lnTo>
                    <a:pt x="20991" y="24366"/>
                  </a:lnTo>
                  <a:cubicBezTo>
                    <a:pt x="20991" y="24366"/>
                    <a:pt x="21987" y="17809"/>
                    <a:pt x="21987" y="12376"/>
                  </a:cubicBezTo>
                  <a:cubicBezTo>
                    <a:pt x="21987" y="9644"/>
                    <a:pt x="21666" y="7169"/>
                    <a:pt x="20734" y="5176"/>
                  </a:cubicBezTo>
                  <a:cubicBezTo>
                    <a:pt x="19801" y="3151"/>
                    <a:pt x="18258" y="1576"/>
                    <a:pt x="15848" y="772"/>
                  </a:cubicBezTo>
                  <a:cubicBezTo>
                    <a:pt x="14337" y="258"/>
                    <a:pt x="12890" y="1"/>
                    <a:pt x="1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57"/>
            <p:cNvSpPr/>
            <p:nvPr/>
          </p:nvSpPr>
          <p:spPr>
            <a:xfrm>
              <a:off x="4706400" y="3568950"/>
              <a:ext cx="116550" cy="215550"/>
            </a:xfrm>
            <a:custGeom>
              <a:avLst/>
              <a:gdLst/>
              <a:ahLst/>
              <a:cxnLst/>
              <a:rect l="l" t="t" r="r" b="b"/>
              <a:pathLst>
                <a:path w="4662" h="8622" extrusionOk="0">
                  <a:moveTo>
                    <a:pt x="3089" y="1"/>
                  </a:moveTo>
                  <a:cubicBezTo>
                    <a:pt x="1847" y="1"/>
                    <a:pt x="1" y="2899"/>
                    <a:pt x="1" y="2899"/>
                  </a:cubicBezTo>
                  <a:lnTo>
                    <a:pt x="1319" y="7849"/>
                  </a:lnTo>
                  <a:cubicBezTo>
                    <a:pt x="1550" y="8377"/>
                    <a:pt x="1849" y="8621"/>
                    <a:pt x="2171" y="8621"/>
                  </a:cubicBezTo>
                  <a:cubicBezTo>
                    <a:pt x="2654" y="8621"/>
                    <a:pt x="3190" y="8074"/>
                    <a:pt x="3633" y="7110"/>
                  </a:cubicBezTo>
                  <a:cubicBezTo>
                    <a:pt x="4372" y="5503"/>
                    <a:pt x="4662" y="1002"/>
                    <a:pt x="3504" y="135"/>
                  </a:cubicBezTo>
                  <a:cubicBezTo>
                    <a:pt x="3377" y="42"/>
                    <a:pt x="3238" y="1"/>
                    <a:pt x="30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7"/>
            <p:cNvSpPr/>
            <p:nvPr/>
          </p:nvSpPr>
          <p:spPr>
            <a:xfrm>
              <a:off x="4700775" y="3561850"/>
              <a:ext cx="118975" cy="229050"/>
            </a:xfrm>
            <a:custGeom>
              <a:avLst/>
              <a:gdLst/>
              <a:ahLst/>
              <a:cxnLst/>
              <a:rect l="l" t="t" r="r" b="b"/>
              <a:pathLst>
                <a:path w="4759" h="9162" extrusionOk="0">
                  <a:moveTo>
                    <a:pt x="3312" y="1"/>
                  </a:moveTo>
                  <a:cubicBezTo>
                    <a:pt x="2894" y="1"/>
                    <a:pt x="2508" y="226"/>
                    <a:pt x="2154" y="515"/>
                  </a:cubicBezTo>
                  <a:cubicBezTo>
                    <a:pt x="1576" y="965"/>
                    <a:pt x="1061" y="1576"/>
                    <a:pt x="676" y="2090"/>
                  </a:cubicBezTo>
                  <a:cubicBezTo>
                    <a:pt x="258" y="2604"/>
                    <a:pt x="1" y="3022"/>
                    <a:pt x="1" y="3022"/>
                  </a:cubicBezTo>
                  <a:lnTo>
                    <a:pt x="451" y="3312"/>
                  </a:lnTo>
                  <a:cubicBezTo>
                    <a:pt x="451" y="3312"/>
                    <a:pt x="483" y="3279"/>
                    <a:pt x="515" y="3215"/>
                  </a:cubicBezTo>
                  <a:cubicBezTo>
                    <a:pt x="708" y="2926"/>
                    <a:pt x="1190" y="2251"/>
                    <a:pt x="1736" y="1640"/>
                  </a:cubicBezTo>
                  <a:cubicBezTo>
                    <a:pt x="2026" y="1319"/>
                    <a:pt x="2315" y="1061"/>
                    <a:pt x="2604" y="836"/>
                  </a:cubicBezTo>
                  <a:cubicBezTo>
                    <a:pt x="2862" y="644"/>
                    <a:pt x="3119" y="547"/>
                    <a:pt x="3312" y="547"/>
                  </a:cubicBezTo>
                  <a:cubicBezTo>
                    <a:pt x="3408" y="547"/>
                    <a:pt x="3472" y="579"/>
                    <a:pt x="3569" y="611"/>
                  </a:cubicBezTo>
                  <a:cubicBezTo>
                    <a:pt x="3762" y="772"/>
                    <a:pt x="3954" y="1126"/>
                    <a:pt x="4051" y="1640"/>
                  </a:cubicBezTo>
                  <a:cubicBezTo>
                    <a:pt x="4179" y="2154"/>
                    <a:pt x="4244" y="2797"/>
                    <a:pt x="4244" y="3472"/>
                  </a:cubicBezTo>
                  <a:cubicBezTo>
                    <a:pt x="4244" y="4179"/>
                    <a:pt x="4179" y="4951"/>
                    <a:pt x="4051" y="5626"/>
                  </a:cubicBezTo>
                  <a:cubicBezTo>
                    <a:pt x="3954" y="6301"/>
                    <a:pt x="3794" y="6912"/>
                    <a:pt x="3601" y="7297"/>
                  </a:cubicBezTo>
                  <a:cubicBezTo>
                    <a:pt x="3408" y="7747"/>
                    <a:pt x="3183" y="8101"/>
                    <a:pt x="2958" y="8326"/>
                  </a:cubicBezTo>
                  <a:cubicBezTo>
                    <a:pt x="2733" y="8551"/>
                    <a:pt x="2540" y="8648"/>
                    <a:pt x="2411" y="8648"/>
                  </a:cubicBezTo>
                  <a:cubicBezTo>
                    <a:pt x="2315" y="8648"/>
                    <a:pt x="2219" y="8615"/>
                    <a:pt x="2090" y="8519"/>
                  </a:cubicBezTo>
                  <a:cubicBezTo>
                    <a:pt x="1994" y="8423"/>
                    <a:pt x="1897" y="8262"/>
                    <a:pt x="1769" y="8037"/>
                  </a:cubicBezTo>
                  <a:lnTo>
                    <a:pt x="1286" y="8230"/>
                  </a:lnTo>
                  <a:cubicBezTo>
                    <a:pt x="1415" y="8519"/>
                    <a:pt x="1576" y="8744"/>
                    <a:pt x="1769" y="8905"/>
                  </a:cubicBezTo>
                  <a:cubicBezTo>
                    <a:pt x="1929" y="9065"/>
                    <a:pt x="2154" y="9162"/>
                    <a:pt x="2411" y="9162"/>
                  </a:cubicBezTo>
                  <a:cubicBezTo>
                    <a:pt x="2733" y="9162"/>
                    <a:pt x="3054" y="8969"/>
                    <a:pt x="3344" y="8712"/>
                  </a:cubicBezTo>
                  <a:cubicBezTo>
                    <a:pt x="3633" y="8423"/>
                    <a:pt x="3890" y="8005"/>
                    <a:pt x="4115" y="7522"/>
                  </a:cubicBezTo>
                  <a:cubicBezTo>
                    <a:pt x="4308" y="7072"/>
                    <a:pt x="4469" y="6430"/>
                    <a:pt x="4597" y="5722"/>
                  </a:cubicBezTo>
                  <a:cubicBezTo>
                    <a:pt x="4694" y="5015"/>
                    <a:pt x="4758" y="4212"/>
                    <a:pt x="4758" y="3472"/>
                  </a:cubicBezTo>
                  <a:cubicBezTo>
                    <a:pt x="4758" y="2765"/>
                    <a:pt x="4726" y="2090"/>
                    <a:pt x="4565" y="1511"/>
                  </a:cubicBezTo>
                  <a:cubicBezTo>
                    <a:pt x="4437" y="965"/>
                    <a:pt x="4244" y="483"/>
                    <a:pt x="3890" y="194"/>
                  </a:cubicBezTo>
                  <a:cubicBezTo>
                    <a:pt x="3697" y="65"/>
                    <a:pt x="3504" y="1"/>
                    <a:pt x="3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57"/>
            <p:cNvSpPr/>
            <p:nvPr/>
          </p:nvSpPr>
          <p:spPr>
            <a:xfrm>
              <a:off x="4340750" y="3605550"/>
              <a:ext cx="114950" cy="202225"/>
            </a:xfrm>
            <a:custGeom>
              <a:avLst/>
              <a:gdLst/>
              <a:ahLst/>
              <a:cxnLst/>
              <a:rect l="l" t="t" r="r" b="b"/>
              <a:pathLst>
                <a:path w="4598" h="8089" extrusionOk="0">
                  <a:moveTo>
                    <a:pt x="1349" y="0"/>
                  </a:moveTo>
                  <a:cubicBezTo>
                    <a:pt x="1235" y="0"/>
                    <a:pt x="1144" y="87"/>
                    <a:pt x="1094" y="213"/>
                  </a:cubicBezTo>
                  <a:cubicBezTo>
                    <a:pt x="1094" y="213"/>
                    <a:pt x="837" y="1339"/>
                    <a:pt x="547" y="2689"/>
                  </a:cubicBezTo>
                  <a:cubicBezTo>
                    <a:pt x="290" y="4039"/>
                    <a:pt x="1" y="5614"/>
                    <a:pt x="1" y="6546"/>
                  </a:cubicBezTo>
                  <a:cubicBezTo>
                    <a:pt x="1" y="6803"/>
                    <a:pt x="1" y="7028"/>
                    <a:pt x="97" y="7221"/>
                  </a:cubicBezTo>
                  <a:cubicBezTo>
                    <a:pt x="290" y="7575"/>
                    <a:pt x="644" y="7767"/>
                    <a:pt x="1030" y="7896"/>
                  </a:cubicBezTo>
                  <a:cubicBezTo>
                    <a:pt x="1415" y="8025"/>
                    <a:pt x="1865" y="8089"/>
                    <a:pt x="2347" y="8089"/>
                  </a:cubicBezTo>
                  <a:cubicBezTo>
                    <a:pt x="3119" y="8057"/>
                    <a:pt x="3890" y="7928"/>
                    <a:pt x="4405" y="7639"/>
                  </a:cubicBezTo>
                  <a:cubicBezTo>
                    <a:pt x="4533" y="7575"/>
                    <a:pt x="4598" y="7382"/>
                    <a:pt x="4501" y="7253"/>
                  </a:cubicBezTo>
                  <a:cubicBezTo>
                    <a:pt x="4458" y="7167"/>
                    <a:pt x="4373" y="7125"/>
                    <a:pt x="4282" y="7125"/>
                  </a:cubicBezTo>
                  <a:cubicBezTo>
                    <a:pt x="4237" y="7125"/>
                    <a:pt x="4190" y="7135"/>
                    <a:pt x="4148" y="7157"/>
                  </a:cubicBezTo>
                  <a:cubicBezTo>
                    <a:pt x="3762" y="7382"/>
                    <a:pt x="3023" y="7542"/>
                    <a:pt x="2347" y="7542"/>
                  </a:cubicBezTo>
                  <a:cubicBezTo>
                    <a:pt x="1930" y="7542"/>
                    <a:pt x="1512" y="7478"/>
                    <a:pt x="1190" y="7382"/>
                  </a:cubicBezTo>
                  <a:cubicBezTo>
                    <a:pt x="869" y="7285"/>
                    <a:pt x="644" y="7125"/>
                    <a:pt x="580" y="6996"/>
                  </a:cubicBezTo>
                  <a:cubicBezTo>
                    <a:pt x="580" y="6964"/>
                    <a:pt x="547" y="6771"/>
                    <a:pt x="547" y="6546"/>
                  </a:cubicBezTo>
                  <a:cubicBezTo>
                    <a:pt x="547" y="5710"/>
                    <a:pt x="805" y="4135"/>
                    <a:pt x="1094" y="2785"/>
                  </a:cubicBezTo>
                  <a:cubicBezTo>
                    <a:pt x="1222" y="2110"/>
                    <a:pt x="1351" y="1499"/>
                    <a:pt x="1447" y="1049"/>
                  </a:cubicBezTo>
                  <a:cubicBezTo>
                    <a:pt x="1576" y="599"/>
                    <a:pt x="1640" y="342"/>
                    <a:pt x="1640" y="342"/>
                  </a:cubicBezTo>
                  <a:cubicBezTo>
                    <a:pt x="1672" y="181"/>
                    <a:pt x="1576" y="53"/>
                    <a:pt x="1447" y="21"/>
                  </a:cubicBezTo>
                  <a:cubicBezTo>
                    <a:pt x="1413" y="7"/>
                    <a:pt x="1380" y="0"/>
                    <a:pt x="1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57"/>
            <p:cNvSpPr/>
            <p:nvPr/>
          </p:nvSpPr>
          <p:spPr>
            <a:xfrm>
              <a:off x="4360050" y="3835075"/>
              <a:ext cx="135825" cy="28150"/>
            </a:xfrm>
            <a:custGeom>
              <a:avLst/>
              <a:gdLst/>
              <a:ahLst/>
              <a:cxnLst/>
              <a:rect l="l" t="t" r="r" b="b"/>
              <a:pathLst>
                <a:path w="5433" h="1126" extrusionOk="0">
                  <a:moveTo>
                    <a:pt x="5117" y="1"/>
                  </a:moveTo>
                  <a:cubicBezTo>
                    <a:pt x="5072" y="1"/>
                    <a:pt x="5026" y="12"/>
                    <a:pt x="4983" y="33"/>
                  </a:cubicBezTo>
                  <a:cubicBezTo>
                    <a:pt x="4276" y="451"/>
                    <a:pt x="3408" y="612"/>
                    <a:pt x="2604" y="612"/>
                  </a:cubicBezTo>
                  <a:cubicBezTo>
                    <a:pt x="1993" y="612"/>
                    <a:pt x="1447" y="515"/>
                    <a:pt x="1029" y="451"/>
                  </a:cubicBezTo>
                  <a:cubicBezTo>
                    <a:pt x="836" y="419"/>
                    <a:pt x="675" y="354"/>
                    <a:pt x="547" y="354"/>
                  </a:cubicBezTo>
                  <a:cubicBezTo>
                    <a:pt x="483" y="322"/>
                    <a:pt x="450" y="322"/>
                    <a:pt x="418" y="290"/>
                  </a:cubicBezTo>
                  <a:lnTo>
                    <a:pt x="386" y="290"/>
                  </a:lnTo>
                  <a:cubicBezTo>
                    <a:pt x="359" y="285"/>
                    <a:pt x="333" y="282"/>
                    <a:pt x="309" y="282"/>
                  </a:cubicBezTo>
                  <a:cubicBezTo>
                    <a:pt x="185" y="282"/>
                    <a:pt x="91" y="349"/>
                    <a:pt x="65" y="483"/>
                  </a:cubicBezTo>
                  <a:cubicBezTo>
                    <a:pt x="0" y="612"/>
                    <a:pt x="97" y="772"/>
                    <a:pt x="225" y="804"/>
                  </a:cubicBezTo>
                  <a:cubicBezTo>
                    <a:pt x="258" y="804"/>
                    <a:pt x="1318" y="1126"/>
                    <a:pt x="2604" y="1126"/>
                  </a:cubicBezTo>
                  <a:cubicBezTo>
                    <a:pt x="3472" y="1126"/>
                    <a:pt x="4436" y="997"/>
                    <a:pt x="5240" y="483"/>
                  </a:cubicBezTo>
                  <a:cubicBezTo>
                    <a:pt x="5369" y="419"/>
                    <a:pt x="5433" y="258"/>
                    <a:pt x="5336" y="129"/>
                  </a:cubicBezTo>
                  <a:cubicBezTo>
                    <a:pt x="5294" y="44"/>
                    <a:pt x="5208" y="1"/>
                    <a:pt x="5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57"/>
            <p:cNvSpPr/>
            <p:nvPr/>
          </p:nvSpPr>
          <p:spPr>
            <a:xfrm>
              <a:off x="4480600" y="3605250"/>
              <a:ext cx="28950" cy="57875"/>
            </a:xfrm>
            <a:custGeom>
              <a:avLst/>
              <a:gdLst/>
              <a:ahLst/>
              <a:cxnLst/>
              <a:rect l="l" t="t" r="r" b="b"/>
              <a:pathLst>
                <a:path w="1158" h="2315" extrusionOk="0">
                  <a:moveTo>
                    <a:pt x="579" y="0"/>
                  </a:moveTo>
                  <a:cubicBezTo>
                    <a:pt x="257" y="0"/>
                    <a:pt x="0" y="515"/>
                    <a:pt x="0" y="1158"/>
                  </a:cubicBezTo>
                  <a:cubicBezTo>
                    <a:pt x="0" y="1801"/>
                    <a:pt x="257" y="2315"/>
                    <a:pt x="579" y="2315"/>
                  </a:cubicBezTo>
                  <a:cubicBezTo>
                    <a:pt x="900" y="2315"/>
                    <a:pt x="1157" y="1801"/>
                    <a:pt x="1157" y="1158"/>
                  </a:cubicBezTo>
                  <a:cubicBezTo>
                    <a:pt x="1157" y="515"/>
                    <a:pt x="900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57"/>
            <p:cNvSpPr/>
            <p:nvPr/>
          </p:nvSpPr>
          <p:spPr>
            <a:xfrm>
              <a:off x="4305400" y="3586775"/>
              <a:ext cx="29750" cy="57875"/>
            </a:xfrm>
            <a:custGeom>
              <a:avLst/>
              <a:gdLst/>
              <a:ahLst/>
              <a:cxnLst/>
              <a:rect l="l" t="t" r="r" b="b"/>
              <a:pathLst>
                <a:path w="1190" h="2315" extrusionOk="0">
                  <a:moveTo>
                    <a:pt x="611" y="0"/>
                  </a:moveTo>
                  <a:cubicBezTo>
                    <a:pt x="290" y="0"/>
                    <a:pt x="1" y="514"/>
                    <a:pt x="1" y="1157"/>
                  </a:cubicBezTo>
                  <a:cubicBezTo>
                    <a:pt x="1" y="1800"/>
                    <a:pt x="290" y="2315"/>
                    <a:pt x="611" y="2315"/>
                  </a:cubicBezTo>
                  <a:cubicBezTo>
                    <a:pt x="933" y="2315"/>
                    <a:pt x="1190" y="1800"/>
                    <a:pt x="1190" y="1157"/>
                  </a:cubicBezTo>
                  <a:cubicBezTo>
                    <a:pt x="1190" y="514"/>
                    <a:pt x="933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57"/>
            <p:cNvSpPr/>
            <p:nvPr/>
          </p:nvSpPr>
          <p:spPr>
            <a:xfrm>
              <a:off x="4276475" y="3539350"/>
              <a:ext cx="94850" cy="24950"/>
            </a:xfrm>
            <a:custGeom>
              <a:avLst/>
              <a:gdLst/>
              <a:ahLst/>
              <a:cxnLst/>
              <a:rect l="l" t="t" r="r" b="b"/>
              <a:pathLst>
                <a:path w="3794" h="998" extrusionOk="0">
                  <a:moveTo>
                    <a:pt x="1833" y="1"/>
                  </a:moveTo>
                  <a:cubicBezTo>
                    <a:pt x="804" y="1"/>
                    <a:pt x="161" y="483"/>
                    <a:pt x="129" y="515"/>
                  </a:cubicBezTo>
                  <a:cubicBezTo>
                    <a:pt x="33" y="611"/>
                    <a:pt x="0" y="772"/>
                    <a:pt x="97" y="901"/>
                  </a:cubicBezTo>
                  <a:cubicBezTo>
                    <a:pt x="153" y="957"/>
                    <a:pt x="231" y="991"/>
                    <a:pt x="305" y="991"/>
                  </a:cubicBezTo>
                  <a:cubicBezTo>
                    <a:pt x="358" y="991"/>
                    <a:pt x="410" y="973"/>
                    <a:pt x="450" y="933"/>
                  </a:cubicBezTo>
                  <a:cubicBezTo>
                    <a:pt x="483" y="933"/>
                    <a:pt x="997" y="547"/>
                    <a:pt x="1833" y="547"/>
                  </a:cubicBezTo>
                  <a:cubicBezTo>
                    <a:pt x="2250" y="547"/>
                    <a:pt x="2797" y="644"/>
                    <a:pt x="3376" y="965"/>
                  </a:cubicBezTo>
                  <a:cubicBezTo>
                    <a:pt x="3418" y="986"/>
                    <a:pt x="3465" y="997"/>
                    <a:pt x="3510" y="997"/>
                  </a:cubicBezTo>
                  <a:cubicBezTo>
                    <a:pt x="3601" y="997"/>
                    <a:pt x="3686" y="954"/>
                    <a:pt x="3729" y="869"/>
                  </a:cubicBezTo>
                  <a:cubicBezTo>
                    <a:pt x="3793" y="740"/>
                    <a:pt x="3761" y="547"/>
                    <a:pt x="3633" y="483"/>
                  </a:cubicBezTo>
                  <a:cubicBezTo>
                    <a:pt x="2958" y="129"/>
                    <a:pt x="2347" y="1"/>
                    <a:pt x="1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57"/>
            <p:cNvSpPr/>
            <p:nvPr/>
          </p:nvSpPr>
          <p:spPr>
            <a:xfrm>
              <a:off x="4443625" y="3548200"/>
              <a:ext cx="135025" cy="38000"/>
            </a:xfrm>
            <a:custGeom>
              <a:avLst/>
              <a:gdLst/>
              <a:ahLst/>
              <a:cxnLst/>
              <a:rect l="l" t="t" r="r" b="b"/>
              <a:pathLst>
                <a:path w="5401" h="1520" extrusionOk="0">
                  <a:moveTo>
                    <a:pt x="2636" y="0"/>
                  </a:moveTo>
                  <a:cubicBezTo>
                    <a:pt x="1318" y="0"/>
                    <a:pt x="225" y="579"/>
                    <a:pt x="193" y="579"/>
                  </a:cubicBezTo>
                  <a:cubicBezTo>
                    <a:pt x="65" y="643"/>
                    <a:pt x="0" y="804"/>
                    <a:pt x="65" y="932"/>
                  </a:cubicBezTo>
                  <a:cubicBezTo>
                    <a:pt x="112" y="1027"/>
                    <a:pt x="211" y="1086"/>
                    <a:pt x="310" y="1086"/>
                  </a:cubicBezTo>
                  <a:cubicBezTo>
                    <a:pt x="347" y="1086"/>
                    <a:pt x="384" y="1078"/>
                    <a:pt x="418" y="1061"/>
                  </a:cubicBezTo>
                  <a:lnTo>
                    <a:pt x="450" y="1061"/>
                  </a:lnTo>
                  <a:cubicBezTo>
                    <a:pt x="547" y="997"/>
                    <a:pt x="1543" y="547"/>
                    <a:pt x="2636" y="547"/>
                  </a:cubicBezTo>
                  <a:cubicBezTo>
                    <a:pt x="3408" y="547"/>
                    <a:pt x="4243" y="740"/>
                    <a:pt x="4919" y="1447"/>
                  </a:cubicBezTo>
                  <a:cubicBezTo>
                    <a:pt x="4983" y="1495"/>
                    <a:pt x="5055" y="1519"/>
                    <a:pt x="5123" y="1519"/>
                  </a:cubicBezTo>
                  <a:cubicBezTo>
                    <a:pt x="5192" y="1519"/>
                    <a:pt x="5256" y="1495"/>
                    <a:pt x="5304" y="1447"/>
                  </a:cubicBezTo>
                  <a:cubicBezTo>
                    <a:pt x="5401" y="1318"/>
                    <a:pt x="5401" y="1157"/>
                    <a:pt x="5304" y="1061"/>
                  </a:cubicBezTo>
                  <a:cubicBezTo>
                    <a:pt x="4501" y="257"/>
                    <a:pt x="3504" y="0"/>
                    <a:pt x="2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57"/>
            <p:cNvSpPr/>
            <p:nvPr/>
          </p:nvSpPr>
          <p:spPr>
            <a:xfrm>
              <a:off x="4481400" y="4034375"/>
              <a:ext cx="855050" cy="1335625"/>
            </a:xfrm>
            <a:custGeom>
              <a:avLst/>
              <a:gdLst/>
              <a:ahLst/>
              <a:cxnLst/>
              <a:rect l="l" t="t" r="r" b="b"/>
              <a:pathLst>
                <a:path w="34202" h="53425" extrusionOk="0">
                  <a:moveTo>
                    <a:pt x="14530" y="1"/>
                  </a:moveTo>
                  <a:lnTo>
                    <a:pt x="6236" y="5690"/>
                  </a:lnTo>
                  <a:cubicBezTo>
                    <a:pt x="6236" y="5690"/>
                    <a:pt x="6076" y="13855"/>
                    <a:pt x="4468" y="19384"/>
                  </a:cubicBezTo>
                  <a:cubicBezTo>
                    <a:pt x="2990" y="24559"/>
                    <a:pt x="322" y="50275"/>
                    <a:pt x="0" y="53425"/>
                  </a:cubicBezTo>
                  <a:lnTo>
                    <a:pt x="26809" y="53425"/>
                  </a:lnTo>
                  <a:cubicBezTo>
                    <a:pt x="27452" y="49760"/>
                    <a:pt x="33334" y="15366"/>
                    <a:pt x="33463" y="14273"/>
                  </a:cubicBezTo>
                  <a:cubicBezTo>
                    <a:pt x="33591" y="13116"/>
                    <a:pt x="34202" y="11219"/>
                    <a:pt x="33173" y="10930"/>
                  </a:cubicBezTo>
                  <a:cubicBezTo>
                    <a:pt x="32145" y="10640"/>
                    <a:pt x="14530" y="1"/>
                    <a:pt x="14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57"/>
            <p:cNvSpPr/>
            <p:nvPr/>
          </p:nvSpPr>
          <p:spPr>
            <a:xfrm>
              <a:off x="4474150" y="4027550"/>
              <a:ext cx="858300" cy="1348875"/>
            </a:xfrm>
            <a:custGeom>
              <a:avLst/>
              <a:gdLst/>
              <a:ahLst/>
              <a:cxnLst/>
              <a:rect l="l" t="t" r="r" b="b"/>
              <a:pathLst>
                <a:path w="34332" h="53955" extrusionOk="0">
                  <a:moveTo>
                    <a:pt x="14844" y="592"/>
                  </a:moveTo>
                  <a:lnTo>
                    <a:pt x="14844" y="592"/>
                  </a:lnTo>
                  <a:cubicBezTo>
                    <a:pt x="15659" y="1084"/>
                    <a:pt x="19592" y="3463"/>
                    <a:pt x="23627" y="5867"/>
                  </a:cubicBezTo>
                  <a:cubicBezTo>
                    <a:pt x="25877" y="7217"/>
                    <a:pt x="28192" y="8567"/>
                    <a:pt x="29992" y="9596"/>
                  </a:cubicBezTo>
                  <a:cubicBezTo>
                    <a:pt x="30892" y="10110"/>
                    <a:pt x="31663" y="10560"/>
                    <a:pt x="32242" y="10881"/>
                  </a:cubicBezTo>
                  <a:cubicBezTo>
                    <a:pt x="32531" y="11042"/>
                    <a:pt x="32788" y="11171"/>
                    <a:pt x="32949" y="11267"/>
                  </a:cubicBezTo>
                  <a:cubicBezTo>
                    <a:pt x="33142" y="11363"/>
                    <a:pt x="33270" y="11428"/>
                    <a:pt x="33399" y="11460"/>
                  </a:cubicBezTo>
                  <a:cubicBezTo>
                    <a:pt x="33528" y="11492"/>
                    <a:pt x="33624" y="11588"/>
                    <a:pt x="33688" y="11717"/>
                  </a:cubicBezTo>
                  <a:cubicBezTo>
                    <a:pt x="33753" y="11846"/>
                    <a:pt x="33785" y="12071"/>
                    <a:pt x="33785" y="12328"/>
                  </a:cubicBezTo>
                  <a:cubicBezTo>
                    <a:pt x="33785" y="12971"/>
                    <a:pt x="33560" y="13839"/>
                    <a:pt x="33495" y="14514"/>
                  </a:cubicBezTo>
                  <a:cubicBezTo>
                    <a:pt x="33463" y="14642"/>
                    <a:pt x="33367" y="15317"/>
                    <a:pt x="33174" y="16346"/>
                  </a:cubicBezTo>
                  <a:cubicBezTo>
                    <a:pt x="31977" y="23589"/>
                    <a:pt x="27572" y="49372"/>
                    <a:pt x="26880" y="53441"/>
                  </a:cubicBezTo>
                  <a:lnTo>
                    <a:pt x="577" y="53441"/>
                  </a:lnTo>
                  <a:cubicBezTo>
                    <a:pt x="785" y="51406"/>
                    <a:pt x="1494" y="44536"/>
                    <a:pt x="2347" y="37465"/>
                  </a:cubicBezTo>
                  <a:cubicBezTo>
                    <a:pt x="2797" y="33736"/>
                    <a:pt x="3280" y="29943"/>
                    <a:pt x="3762" y="26761"/>
                  </a:cubicBezTo>
                  <a:cubicBezTo>
                    <a:pt x="4212" y="23578"/>
                    <a:pt x="4662" y="20975"/>
                    <a:pt x="5015" y="19721"/>
                  </a:cubicBezTo>
                  <a:cubicBezTo>
                    <a:pt x="6529" y="14557"/>
                    <a:pt x="6755" y="7200"/>
                    <a:pt x="6781" y="6102"/>
                  </a:cubicBezTo>
                  <a:lnTo>
                    <a:pt x="6781" y="6102"/>
                  </a:lnTo>
                  <a:lnTo>
                    <a:pt x="14844" y="592"/>
                  </a:lnTo>
                  <a:close/>
                  <a:moveTo>
                    <a:pt x="14803" y="0"/>
                  </a:moveTo>
                  <a:cubicBezTo>
                    <a:pt x="14755" y="0"/>
                    <a:pt x="14707" y="16"/>
                    <a:pt x="14659" y="49"/>
                  </a:cubicBezTo>
                  <a:lnTo>
                    <a:pt x="6366" y="5738"/>
                  </a:lnTo>
                  <a:cubicBezTo>
                    <a:pt x="6301" y="5770"/>
                    <a:pt x="6237" y="5867"/>
                    <a:pt x="6237" y="5963"/>
                  </a:cubicBezTo>
                  <a:cubicBezTo>
                    <a:pt x="6237" y="5963"/>
                    <a:pt x="6237" y="6445"/>
                    <a:pt x="6205" y="7313"/>
                  </a:cubicBezTo>
                  <a:cubicBezTo>
                    <a:pt x="6076" y="9853"/>
                    <a:pt x="5690" y="15478"/>
                    <a:pt x="4501" y="19560"/>
                  </a:cubicBezTo>
                  <a:cubicBezTo>
                    <a:pt x="4115" y="20910"/>
                    <a:pt x="3698" y="23482"/>
                    <a:pt x="3215" y="26664"/>
                  </a:cubicBezTo>
                  <a:cubicBezTo>
                    <a:pt x="1833" y="36243"/>
                    <a:pt x="258" y="51287"/>
                    <a:pt x="33" y="53666"/>
                  </a:cubicBezTo>
                  <a:cubicBezTo>
                    <a:pt x="1" y="53730"/>
                    <a:pt x="33" y="53826"/>
                    <a:pt x="97" y="53891"/>
                  </a:cubicBezTo>
                  <a:cubicBezTo>
                    <a:pt x="129" y="53923"/>
                    <a:pt x="226" y="53955"/>
                    <a:pt x="290" y="53955"/>
                  </a:cubicBezTo>
                  <a:lnTo>
                    <a:pt x="27099" y="53955"/>
                  </a:lnTo>
                  <a:cubicBezTo>
                    <a:pt x="27227" y="53955"/>
                    <a:pt x="27356" y="53859"/>
                    <a:pt x="27356" y="53730"/>
                  </a:cubicBezTo>
                  <a:cubicBezTo>
                    <a:pt x="27677" y="51930"/>
                    <a:pt x="29317" y="42415"/>
                    <a:pt x="30892" y="33222"/>
                  </a:cubicBezTo>
                  <a:cubicBezTo>
                    <a:pt x="31663" y="28625"/>
                    <a:pt x="32435" y="24093"/>
                    <a:pt x="33013" y="20653"/>
                  </a:cubicBezTo>
                  <a:cubicBezTo>
                    <a:pt x="33303" y="18950"/>
                    <a:pt x="33528" y="17503"/>
                    <a:pt x="33720" y="16442"/>
                  </a:cubicBezTo>
                  <a:cubicBezTo>
                    <a:pt x="33881" y="15382"/>
                    <a:pt x="34010" y="14739"/>
                    <a:pt x="34010" y="14578"/>
                  </a:cubicBezTo>
                  <a:cubicBezTo>
                    <a:pt x="34106" y="13967"/>
                    <a:pt x="34299" y="13067"/>
                    <a:pt x="34331" y="12328"/>
                  </a:cubicBezTo>
                  <a:cubicBezTo>
                    <a:pt x="34331" y="12039"/>
                    <a:pt x="34267" y="11749"/>
                    <a:pt x="34170" y="11492"/>
                  </a:cubicBezTo>
                  <a:cubicBezTo>
                    <a:pt x="34042" y="11235"/>
                    <a:pt x="33849" y="11010"/>
                    <a:pt x="33528" y="10946"/>
                  </a:cubicBezTo>
                  <a:cubicBezTo>
                    <a:pt x="33528" y="10946"/>
                    <a:pt x="33367" y="10881"/>
                    <a:pt x="33206" y="10785"/>
                  </a:cubicBezTo>
                  <a:cubicBezTo>
                    <a:pt x="31824" y="10110"/>
                    <a:pt x="27259" y="7410"/>
                    <a:pt x="23048" y="4902"/>
                  </a:cubicBezTo>
                  <a:cubicBezTo>
                    <a:pt x="20927" y="3649"/>
                    <a:pt x="18902" y="2427"/>
                    <a:pt x="17423" y="1527"/>
                  </a:cubicBezTo>
                  <a:cubicBezTo>
                    <a:pt x="16684" y="1077"/>
                    <a:pt x="16073" y="724"/>
                    <a:pt x="15623" y="466"/>
                  </a:cubicBezTo>
                  <a:cubicBezTo>
                    <a:pt x="15205" y="209"/>
                    <a:pt x="14948" y="49"/>
                    <a:pt x="14948" y="49"/>
                  </a:cubicBezTo>
                  <a:cubicBezTo>
                    <a:pt x="14900" y="16"/>
                    <a:pt x="14852" y="0"/>
                    <a:pt x="14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57"/>
            <p:cNvSpPr/>
            <p:nvPr/>
          </p:nvSpPr>
          <p:spPr>
            <a:xfrm>
              <a:off x="4637300" y="3848750"/>
              <a:ext cx="257975" cy="516750"/>
            </a:xfrm>
            <a:custGeom>
              <a:avLst/>
              <a:gdLst/>
              <a:ahLst/>
              <a:cxnLst/>
              <a:rect l="l" t="t" r="r" b="b"/>
              <a:pathLst>
                <a:path w="10319" h="20670" extrusionOk="0">
                  <a:moveTo>
                    <a:pt x="9322" y="0"/>
                  </a:moveTo>
                  <a:lnTo>
                    <a:pt x="0" y="13115"/>
                  </a:lnTo>
                  <a:lnTo>
                    <a:pt x="2475" y="20669"/>
                  </a:lnTo>
                  <a:lnTo>
                    <a:pt x="10319" y="7586"/>
                  </a:lnTo>
                  <a:lnTo>
                    <a:pt x="9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57"/>
            <p:cNvSpPr/>
            <p:nvPr/>
          </p:nvSpPr>
          <p:spPr>
            <a:xfrm>
              <a:off x="4630050" y="3842025"/>
              <a:ext cx="272450" cy="530700"/>
            </a:xfrm>
            <a:custGeom>
              <a:avLst/>
              <a:gdLst/>
              <a:ahLst/>
              <a:cxnLst/>
              <a:rect l="l" t="t" r="r" b="b"/>
              <a:pathLst>
                <a:path w="10898" h="21228" extrusionOk="0">
                  <a:moveTo>
                    <a:pt x="9419" y="976"/>
                  </a:moveTo>
                  <a:lnTo>
                    <a:pt x="10351" y="7791"/>
                  </a:lnTo>
                  <a:lnTo>
                    <a:pt x="2830" y="20295"/>
                  </a:lnTo>
                  <a:lnTo>
                    <a:pt x="595" y="13433"/>
                  </a:lnTo>
                  <a:lnTo>
                    <a:pt x="9419" y="976"/>
                  </a:lnTo>
                  <a:close/>
                  <a:moveTo>
                    <a:pt x="9586" y="0"/>
                  </a:moveTo>
                  <a:cubicBezTo>
                    <a:pt x="9502" y="0"/>
                    <a:pt x="9435" y="36"/>
                    <a:pt x="9387" y="109"/>
                  </a:cubicBezTo>
                  <a:lnTo>
                    <a:pt x="65" y="13223"/>
                  </a:lnTo>
                  <a:cubicBezTo>
                    <a:pt x="1" y="13288"/>
                    <a:pt x="1" y="13384"/>
                    <a:pt x="33" y="13448"/>
                  </a:cubicBezTo>
                  <a:lnTo>
                    <a:pt x="2508" y="21035"/>
                  </a:lnTo>
                  <a:cubicBezTo>
                    <a:pt x="2540" y="21131"/>
                    <a:pt x="2637" y="21195"/>
                    <a:pt x="2733" y="21227"/>
                  </a:cubicBezTo>
                  <a:cubicBezTo>
                    <a:pt x="2830" y="21227"/>
                    <a:pt x="2926" y="21195"/>
                    <a:pt x="2990" y="21099"/>
                  </a:cubicBezTo>
                  <a:lnTo>
                    <a:pt x="10866" y="7984"/>
                  </a:lnTo>
                  <a:cubicBezTo>
                    <a:pt x="10898" y="7920"/>
                    <a:pt x="10898" y="7855"/>
                    <a:pt x="10898" y="7823"/>
                  </a:cubicBezTo>
                  <a:lnTo>
                    <a:pt x="9869" y="237"/>
                  </a:lnTo>
                  <a:cubicBezTo>
                    <a:pt x="9869" y="141"/>
                    <a:pt x="9773" y="44"/>
                    <a:pt x="9676" y="12"/>
                  </a:cubicBezTo>
                  <a:cubicBezTo>
                    <a:pt x="9644" y="4"/>
                    <a:pt x="9614" y="0"/>
                    <a:pt x="9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57"/>
            <p:cNvSpPr/>
            <p:nvPr/>
          </p:nvSpPr>
          <p:spPr>
            <a:xfrm>
              <a:off x="4855875" y="4281900"/>
              <a:ext cx="512725" cy="946675"/>
            </a:xfrm>
            <a:custGeom>
              <a:avLst/>
              <a:gdLst/>
              <a:ahLst/>
              <a:cxnLst/>
              <a:rect l="l" t="t" r="r" b="b"/>
              <a:pathLst>
                <a:path w="20509" h="37867" extrusionOk="0">
                  <a:moveTo>
                    <a:pt x="15558" y="0"/>
                  </a:moveTo>
                  <a:lnTo>
                    <a:pt x="5658" y="7715"/>
                  </a:lnTo>
                  <a:lnTo>
                    <a:pt x="1" y="27837"/>
                  </a:lnTo>
                  <a:lnTo>
                    <a:pt x="8294" y="37866"/>
                  </a:lnTo>
                  <a:cubicBezTo>
                    <a:pt x="8294" y="37866"/>
                    <a:pt x="15269" y="25041"/>
                    <a:pt x="17744" y="16330"/>
                  </a:cubicBezTo>
                  <a:cubicBezTo>
                    <a:pt x="20219" y="7586"/>
                    <a:pt x="20509" y="2765"/>
                    <a:pt x="18934" y="1768"/>
                  </a:cubicBezTo>
                  <a:cubicBezTo>
                    <a:pt x="17326" y="739"/>
                    <a:pt x="15558" y="0"/>
                    <a:pt x="15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57"/>
            <p:cNvSpPr/>
            <p:nvPr/>
          </p:nvSpPr>
          <p:spPr>
            <a:xfrm>
              <a:off x="4848650" y="4276275"/>
              <a:ext cx="511925" cy="959025"/>
            </a:xfrm>
            <a:custGeom>
              <a:avLst/>
              <a:gdLst/>
              <a:ahLst/>
              <a:cxnLst/>
              <a:rect l="l" t="t" r="r" b="b"/>
              <a:pathLst>
                <a:path w="20477" h="38361" extrusionOk="0">
                  <a:moveTo>
                    <a:pt x="15976" y="0"/>
                  </a:moveTo>
                  <a:lnTo>
                    <a:pt x="15751" y="482"/>
                  </a:lnTo>
                  <a:cubicBezTo>
                    <a:pt x="15751" y="482"/>
                    <a:pt x="15847" y="514"/>
                    <a:pt x="16040" y="611"/>
                  </a:cubicBezTo>
                  <a:cubicBezTo>
                    <a:pt x="16619" y="868"/>
                    <a:pt x="17873" y="1447"/>
                    <a:pt x="19062" y="2218"/>
                  </a:cubicBezTo>
                  <a:cubicBezTo>
                    <a:pt x="19319" y="2379"/>
                    <a:pt x="19544" y="2668"/>
                    <a:pt x="19705" y="3182"/>
                  </a:cubicBezTo>
                  <a:cubicBezTo>
                    <a:pt x="19866" y="3665"/>
                    <a:pt x="19930" y="4307"/>
                    <a:pt x="19930" y="5143"/>
                  </a:cubicBezTo>
                  <a:cubicBezTo>
                    <a:pt x="19930" y="7554"/>
                    <a:pt x="19255" y="11315"/>
                    <a:pt x="17776" y="16458"/>
                  </a:cubicBezTo>
                  <a:cubicBezTo>
                    <a:pt x="16555" y="20798"/>
                    <a:pt x="14208" y="26198"/>
                    <a:pt x="12151" y="30473"/>
                  </a:cubicBezTo>
                  <a:cubicBezTo>
                    <a:pt x="11122" y="32627"/>
                    <a:pt x="10158" y="34491"/>
                    <a:pt x="9483" y="35841"/>
                  </a:cubicBezTo>
                  <a:cubicBezTo>
                    <a:pt x="9129" y="36516"/>
                    <a:pt x="8840" y="37031"/>
                    <a:pt x="8647" y="37416"/>
                  </a:cubicBezTo>
                  <a:cubicBezTo>
                    <a:pt x="8603" y="37497"/>
                    <a:pt x="8564" y="37569"/>
                    <a:pt x="8530" y="37633"/>
                  </a:cubicBezTo>
                  <a:lnTo>
                    <a:pt x="8530" y="37633"/>
                  </a:lnTo>
                  <a:lnTo>
                    <a:pt x="579" y="27998"/>
                  </a:lnTo>
                  <a:lnTo>
                    <a:pt x="6204" y="8036"/>
                  </a:lnTo>
                  <a:lnTo>
                    <a:pt x="5690" y="7876"/>
                  </a:lnTo>
                  <a:lnTo>
                    <a:pt x="32" y="27966"/>
                  </a:lnTo>
                  <a:cubicBezTo>
                    <a:pt x="0" y="28062"/>
                    <a:pt x="0" y="28159"/>
                    <a:pt x="65" y="28223"/>
                  </a:cubicBezTo>
                  <a:lnTo>
                    <a:pt x="8358" y="38252"/>
                  </a:lnTo>
                  <a:cubicBezTo>
                    <a:pt x="8406" y="38324"/>
                    <a:pt x="8472" y="38361"/>
                    <a:pt x="8543" y="38361"/>
                  </a:cubicBezTo>
                  <a:cubicBezTo>
                    <a:pt x="8567" y="38361"/>
                    <a:pt x="8591" y="38357"/>
                    <a:pt x="8615" y="38349"/>
                  </a:cubicBezTo>
                  <a:cubicBezTo>
                    <a:pt x="8679" y="38349"/>
                    <a:pt x="8776" y="38316"/>
                    <a:pt x="8808" y="38220"/>
                  </a:cubicBezTo>
                  <a:cubicBezTo>
                    <a:pt x="8808" y="38220"/>
                    <a:pt x="15815" y="25394"/>
                    <a:pt x="18290" y="16619"/>
                  </a:cubicBezTo>
                  <a:cubicBezTo>
                    <a:pt x="19769" y="11444"/>
                    <a:pt x="20476" y="7651"/>
                    <a:pt x="20476" y="5143"/>
                  </a:cubicBezTo>
                  <a:cubicBezTo>
                    <a:pt x="20476" y="4275"/>
                    <a:pt x="20380" y="3568"/>
                    <a:pt x="20219" y="2990"/>
                  </a:cubicBezTo>
                  <a:cubicBezTo>
                    <a:pt x="20026" y="2443"/>
                    <a:pt x="19737" y="1993"/>
                    <a:pt x="19351" y="1768"/>
                  </a:cubicBezTo>
                  <a:cubicBezTo>
                    <a:pt x="17712" y="707"/>
                    <a:pt x="15976" y="0"/>
                    <a:pt x="15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57"/>
            <p:cNvSpPr/>
            <p:nvPr/>
          </p:nvSpPr>
          <p:spPr>
            <a:xfrm>
              <a:off x="4716850" y="4919150"/>
              <a:ext cx="404250" cy="407825"/>
            </a:xfrm>
            <a:custGeom>
              <a:avLst/>
              <a:gdLst/>
              <a:ahLst/>
              <a:cxnLst/>
              <a:rect l="l" t="t" r="r" b="b"/>
              <a:pathLst>
                <a:path w="16170" h="16313" extrusionOk="0">
                  <a:moveTo>
                    <a:pt x="5562" y="161"/>
                  </a:moveTo>
                  <a:cubicBezTo>
                    <a:pt x="5562" y="161"/>
                    <a:pt x="290" y="2765"/>
                    <a:pt x="161" y="4372"/>
                  </a:cubicBezTo>
                  <a:cubicBezTo>
                    <a:pt x="1" y="5980"/>
                    <a:pt x="4661" y="10930"/>
                    <a:pt x="5851" y="13116"/>
                  </a:cubicBezTo>
                  <a:cubicBezTo>
                    <a:pt x="6773" y="14857"/>
                    <a:pt x="7980" y="16313"/>
                    <a:pt x="9685" y="16313"/>
                  </a:cubicBezTo>
                  <a:cubicBezTo>
                    <a:pt x="10120" y="16313"/>
                    <a:pt x="10587" y="16218"/>
                    <a:pt x="11090" y="16009"/>
                  </a:cubicBezTo>
                  <a:cubicBezTo>
                    <a:pt x="13566" y="15012"/>
                    <a:pt x="16169" y="12248"/>
                    <a:pt x="16169" y="9773"/>
                  </a:cubicBezTo>
                  <a:cubicBezTo>
                    <a:pt x="16169" y="7298"/>
                    <a:pt x="12537" y="3504"/>
                    <a:pt x="9933" y="1737"/>
                  </a:cubicBezTo>
                  <a:cubicBezTo>
                    <a:pt x="7297" y="1"/>
                    <a:pt x="6429" y="290"/>
                    <a:pt x="5562" y="1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57"/>
            <p:cNvSpPr/>
            <p:nvPr/>
          </p:nvSpPr>
          <p:spPr>
            <a:xfrm>
              <a:off x="4714450" y="4915950"/>
              <a:ext cx="413875" cy="417900"/>
            </a:xfrm>
            <a:custGeom>
              <a:avLst/>
              <a:gdLst/>
              <a:ahLst/>
              <a:cxnLst/>
              <a:rect l="l" t="t" r="r" b="b"/>
              <a:pathLst>
                <a:path w="16555" h="16716" extrusionOk="0">
                  <a:moveTo>
                    <a:pt x="5673" y="556"/>
                  </a:moveTo>
                  <a:cubicBezTo>
                    <a:pt x="6123" y="608"/>
                    <a:pt x="6527" y="588"/>
                    <a:pt x="7104" y="739"/>
                  </a:cubicBezTo>
                  <a:cubicBezTo>
                    <a:pt x="7715" y="900"/>
                    <a:pt x="8583" y="1254"/>
                    <a:pt x="9868" y="2090"/>
                  </a:cubicBezTo>
                  <a:cubicBezTo>
                    <a:pt x="11154" y="2957"/>
                    <a:pt x="12697" y="4340"/>
                    <a:pt x="13919" y="5786"/>
                  </a:cubicBezTo>
                  <a:cubicBezTo>
                    <a:pt x="14529" y="6493"/>
                    <a:pt x="15044" y="7265"/>
                    <a:pt x="15429" y="7972"/>
                  </a:cubicBezTo>
                  <a:cubicBezTo>
                    <a:pt x="15783" y="8679"/>
                    <a:pt x="16008" y="9322"/>
                    <a:pt x="16008" y="9901"/>
                  </a:cubicBezTo>
                  <a:cubicBezTo>
                    <a:pt x="16008" y="11026"/>
                    <a:pt x="15397" y="12311"/>
                    <a:pt x="14465" y="13404"/>
                  </a:cubicBezTo>
                  <a:cubicBezTo>
                    <a:pt x="13501" y="14497"/>
                    <a:pt x="12279" y="15430"/>
                    <a:pt x="11090" y="15912"/>
                  </a:cubicBezTo>
                  <a:cubicBezTo>
                    <a:pt x="10608" y="16105"/>
                    <a:pt x="10190" y="16169"/>
                    <a:pt x="9772" y="16169"/>
                  </a:cubicBezTo>
                  <a:cubicBezTo>
                    <a:pt x="9001" y="16169"/>
                    <a:pt x="8358" y="15847"/>
                    <a:pt x="7747" y="15301"/>
                  </a:cubicBezTo>
                  <a:cubicBezTo>
                    <a:pt x="7136" y="14754"/>
                    <a:pt x="6622" y="13983"/>
                    <a:pt x="6172" y="13115"/>
                  </a:cubicBezTo>
                  <a:cubicBezTo>
                    <a:pt x="5561" y="11990"/>
                    <a:pt x="4147" y="10254"/>
                    <a:pt x="2861" y="8583"/>
                  </a:cubicBezTo>
                  <a:cubicBezTo>
                    <a:pt x="2250" y="7715"/>
                    <a:pt x="1639" y="6911"/>
                    <a:pt x="1222" y="6204"/>
                  </a:cubicBezTo>
                  <a:cubicBezTo>
                    <a:pt x="997" y="5850"/>
                    <a:pt x="804" y="5529"/>
                    <a:pt x="707" y="5240"/>
                  </a:cubicBezTo>
                  <a:cubicBezTo>
                    <a:pt x="579" y="4950"/>
                    <a:pt x="514" y="4725"/>
                    <a:pt x="514" y="4565"/>
                  </a:cubicBezTo>
                  <a:lnTo>
                    <a:pt x="514" y="4533"/>
                  </a:lnTo>
                  <a:cubicBezTo>
                    <a:pt x="547" y="4404"/>
                    <a:pt x="611" y="4211"/>
                    <a:pt x="739" y="4018"/>
                  </a:cubicBezTo>
                  <a:cubicBezTo>
                    <a:pt x="997" y="3665"/>
                    <a:pt x="1447" y="3247"/>
                    <a:pt x="1961" y="2861"/>
                  </a:cubicBezTo>
                  <a:cubicBezTo>
                    <a:pt x="2732" y="2250"/>
                    <a:pt x="3697" y="1672"/>
                    <a:pt x="4436" y="1222"/>
                  </a:cubicBezTo>
                  <a:cubicBezTo>
                    <a:pt x="4822" y="997"/>
                    <a:pt x="5143" y="836"/>
                    <a:pt x="5400" y="707"/>
                  </a:cubicBezTo>
                  <a:cubicBezTo>
                    <a:pt x="5520" y="639"/>
                    <a:pt x="5613" y="588"/>
                    <a:pt x="5673" y="556"/>
                  </a:cubicBezTo>
                  <a:close/>
                  <a:moveTo>
                    <a:pt x="5690" y="0"/>
                  </a:moveTo>
                  <a:cubicBezTo>
                    <a:pt x="5625" y="0"/>
                    <a:pt x="5561" y="0"/>
                    <a:pt x="5529" y="32"/>
                  </a:cubicBezTo>
                  <a:cubicBezTo>
                    <a:pt x="5529" y="32"/>
                    <a:pt x="4211" y="707"/>
                    <a:pt x="2861" y="1575"/>
                  </a:cubicBezTo>
                  <a:cubicBezTo>
                    <a:pt x="2186" y="1993"/>
                    <a:pt x="1511" y="2475"/>
                    <a:pt x="964" y="2957"/>
                  </a:cubicBezTo>
                  <a:cubicBezTo>
                    <a:pt x="707" y="3215"/>
                    <a:pt x="482" y="3472"/>
                    <a:pt x="322" y="3697"/>
                  </a:cubicBezTo>
                  <a:cubicBezTo>
                    <a:pt x="129" y="3954"/>
                    <a:pt x="0" y="4211"/>
                    <a:pt x="0" y="4468"/>
                  </a:cubicBezTo>
                  <a:lnTo>
                    <a:pt x="0" y="4565"/>
                  </a:lnTo>
                  <a:cubicBezTo>
                    <a:pt x="0" y="4854"/>
                    <a:pt x="64" y="5143"/>
                    <a:pt x="193" y="5433"/>
                  </a:cubicBezTo>
                  <a:cubicBezTo>
                    <a:pt x="675" y="6558"/>
                    <a:pt x="1800" y="8036"/>
                    <a:pt x="2925" y="9515"/>
                  </a:cubicBezTo>
                  <a:cubicBezTo>
                    <a:pt x="4082" y="10994"/>
                    <a:pt x="5208" y="12472"/>
                    <a:pt x="5690" y="13372"/>
                  </a:cubicBezTo>
                  <a:cubicBezTo>
                    <a:pt x="6172" y="14240"/>
                    <a:pt x="6718" y="15076"/>
                    <a:pt x="7393" y="15687"/>
                  </a:cubicBezTo>
                  <a:cubicBezTo>
                    <a:pt x="8036" y="16297"/>
                    <a:pt x="8840" y="16715"/>
                    <a:pt x="9772" y="16715"/>
                  </a:cubicBezTo>
                  <a:cubicBezTo>
                    <a:pt x="10254" y="16715"/>
                    <a:pt x="10769" y="16619"/>
                    <a:pt x="11283" y="16394"/>
                  </a:cubicBezTo>
                  <a:cubicBezTo>
                    <a:pt x="12569" y="15880"/>
                    <a:pt x="13854" y="14915"/>
                    <a:pt x="14851" y="13726"/>
                  </a:cubicBezTo>
                  <a:cubicBezTo>
                    <a:pt x="15847" y="12569"/>
                    <a:pt x="16555" y="11219"/>
                    <a:pt x="16555" y="9901"/>
                  </a:cubicBezTo>
                  <a:cubicBezTo>
                    <a:pt x="16555" y="9193"/>
                    <a:pt x="16297" y="8454"/>
                    <a:pt x="15912" y="7715"/>
                  </a:cubicBezTo>
                  <a:cubicBezTo>
                    <a:pt x="14722" y="5465"/>
                    <a:pt x="12151" y="2990"/>
                    <a:pt x="10158" y="1640"/>
                  </a:cubicBezTo>
                  <a:cubicBezTo>
                    <a:pt x="8840" y="772"/>
                    <a:pt x="7940" y="386"/>
                    <a:pt x="7233" y="225"/>
                  </a:cubicBezTo>
                  <a:cubicBezTo>
                    <a:pt x="6558" y="32"/>
                    <a:pt x="6075" y="97"/>
                    <a:pt x="5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57"/>
            <p:cNvSpPr/>
            <p:nvPr/>
          </p:nvSpPr>
          <p:spPr>
            <a:xfrm>
              <a:off x="3529925" y="5101700"/>
              <a:ext cx="469550" cy="99550"/>
            </a:xfrm>
            <a:custGeom>
              <a:avLst/>
              <a:gdLst/>
              <a:ahLst/>
              <a:cxnLst/>
              <a:rect l="l" t="t" r="r" b="b"/>
              <a:pathLst>
                <a:path w="18782" h="3982" extrusionOk="0">
                  <a:moveTo>
                    <a:pt x="10734" y="0"/>
                  </a:moveTo>
                  <a:cubicBezTo>
                    <a:pt x="8013" y="0"/>
                    <a:pt x="5561" y="413"/>
                    <a:pt x="5561" y="413"/>
                  </a:cubicBezTo>
                  <a:cubicBezTo>
                    <a:pt x="5561" y="413"/>
                    <a:pt x="2636" y="2021"/>
                    <a:pt x="1318" y="2181"/>
                  </a:cubicBezTo>
                  <a:cubicBezTo>
                    <a:pt x="0" y="2310"/>
                    <a:pt x="161" y="3467"/>
                    <a:pt x="1318" y="3917"/>
                  </a:cubicBezTo>
                  <a:cubicBezTo>
                    <a:pt x="1432" y="3962"/>
                    <a:pt x="1575" y="3982"/>
                    <a:pt x="1740" y="3982"/>
                  </a:cubicBezTo>
                  <a:cubicBezTo>
                    <a:pt x="3249" y="3982"/>
                    <a:pt x="6646" y="2310"/>
                    <a:pt x="7458" y="2310"/>
                  </a:cubicBezTo>
                  <a:cubicBezTo>
                    <a:pt x="8326" y="2310"/>
                    <a:pt x="15172" y="2889"/>
                    <a:pt x="16619" y="3049"/>
                  </a:cubicBezTo>
                  <a:cubicBezTo>
                    <a:pt x="16679" y="3055"/>
                    <a:pt x="16739" y="3057"/>
                    <a:pt x="16797" y="3057"/>
                  </a:cubicBezTo>
                  <a:cubicBezTo>
                    <a:pt x="18130" y="3057"/>
                    <a:pt x="18781" y="1683"/>
                    <a:pt x="15301" y="574"/>
                  </a:cubicBezTo>
                  <a:cubicBezTo>
                    <a:pt x="13970" y="138"/>
                    <a:pt x="12307" y="0"/>
                    <a:pt x="107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57"/>
            <p:cNvSpPr/>
            <p:nvPr/>
          </p:nvSpPr>
          <p:spPr>
            <a:xfrm>
              <a:off x="3533125" y="5095150"/>
              <a:ext cx="450050" cy="112525"/>
            </a:xfrm>
            <a:custGeom>
              <a:avLst/>
              <a:gdLst/>
              <a:ahLst/>
              <a:cxnLst/>
              <a:rect l="l" t="t" r="r" b="b"/>
              <a:pathLst>
                <a:path w="18002" h="4501" extrusionOk="0">
                  <a:moveTo>
                    <a:pt x="10641" y="547"/>
                  </a:moveTo>
                  <a:cubicBezTo>
                    <a:pt x="12183" y="547"/>
                    <a:pt x="13823" y="675"/>
                    <a:pt x="15109" y="1093"/>
                  </a:cubicBezTo>
                  <a:cubicBezTo>
                    <a:pt x="16041" y="1383"/>
                    <a:pt x="16652" y="1704"/>
                    <a:pt x="17005" y="1993"/>
                  </a:cubicBezTo>
                  <a:cubicBezTo>
                    <a:pt x="17198" y="2122"/>
                    <a:pt x="17327" y="2250"/>
                    <a:pt x="17391" y="2347"/>
                  </a:cubicBezTo>
                  <a:cubicBezTo>
                    <a:pt x="17455" y="2475"/>
                    <a:pt x="17487" y="2572"/>
                    <a:pt x="17487" y="2604"/>
                  </a:cubicBezTo>
                  <a:cubicBezTo>
                    <a:pt x="17487" y="2733"/>
                    <a:pt x="17423" y="2797"/>
                    <a:pt x="17294" y="2893"/>
                  </a:cubicBezTo>
                  <a:cubicBezTo>
                    <a:pt x="17166" y="2990"/>
                    <a:pt x="16941" y="3054"/>
                    <a:pt x="16684" y="3054"/>
                  </a:cubicBezTo>
                  <a:cubicBezTo>
                    <a:pt x="16619" y="3054"/>
                    <a:pt x="16587" y="3054"/>
                    <a:pt x="16523" y="3022"/>
                  </a:cubicBezTo>
                  <a:cubicBezTo>
                    <a:pt x="15784" y="2958"/>
                    <a:pt x="13694" y="2797"/>
                    <a:pt x="11701" y="2604"/>
                  </a:cubicBezTo>
                  <a:cubicBezTo>
                    <a:pt x="10705" y="2540"/>
                    <a:pt x="9708" y="2443"/>
                    <a:pt x="8937" y="2411"/>
                  </a:cubicBezTo>
                  <a:cubicBezTo>
                    <a:pt x="8133" y="2347"/>
                    <a:pt x="7555" y="2315"/>
                    <a:pt x="7330" y="2315"/>
                  </a:cubicBezTo>
                  <a:cubicBezTo>
                    <a:pt x="7169" y="2315"/>
                    <a:pt x="7008" y="2347"/>
                    <a:pt x="6848" y="2379"/>
                  </a:cubicBezTo>
                  <a:cubicBezTo>
                    <a:pt x="6205" y="2572"/>
                    <a:pt x="5208" y="2958"/>
                    <a:pt x="4212" y="3311"/>
                  </a:cubicBezTo>
                  <a:cubicBezTo>
                    <a:pt x="3261" y="3648"/>
                    <a:pt x="2282" y="3956"/>
                    <a:pt x="1691" y="3956"/>
                  </a:cubicBezTo>
                  <a:cubicBezTo>
                    <a:pt x="1663" y="3956"/>
                    <a:pt x="1635" y="3956"/>
                    <a:pt x="1608" y="3954"/>
                  </a:cubicBezTo>
                  <a:cubicBezTo>
                    <a:pt x="1570" y="3964"/>
                    <a:pt x="1533" y="3967"/>
                    <a:pt x="1497" y="3967"/>
                  </a:cubicBezTo>
                  <a:cubicBezTo>
                    <a:pt x="1410" y="3967"/>
                    <a:pt x="1332" y="3945"/>
                    <a:pt x="1287" y="3922"/>
                  </a:cubicBezTo>
                  <a:cubicBezTo>
                    <a:pt x="1029" y="3826"/>
                    <a:pt x="836" y="3697"/>
                    <a:pt x="708" y="3536"/>
                  </a:cubicBezTo>
                  <a:cubicBezTo>
                    <a:pt x="579" y="3408"/>
                    <a:pt x="547" y="3279"/>
                    <a:pt x="547" y="3151"/>
                  </a:cubicBezTo>
                  <a:cubicBezTo>
                    <a:pt x="547" y="3054"/>
                    <a:pt x="579" y="2990"/>
                    <a:pt x="676" y="2893"/>
                  </a:cubicBezTo>
                  <a:cubicBezTo>
                    <a:pt x="772" y="2797"/>
                    <a:pt x="933" y="2733"/>
                    <a:pt x="1222" y="2701"/>
                  </a:cubicBezTo>
                  <a:cubicBezTo>
                    <a:pt x="1608" y="2668"/>
                    <a:pt x="2026" y="2508"/>
                    <a:pt x="2508" y="2347"/>
                  </a:cubicBezTo>
                  <a:cubicBezTo>
                    <a:pt x="3763" y="1880"/>
                    <a:pt x="5230" y="1095"/>
                    <a:pt x="5513" y="930"/>
                  </a:cubicBezTo>
                  <a:lnTo>
                    <a:pt x="5513" y="930"/>
                  </a:lnTo>
                  <a:cubicBezTo>
                    <a:pt x="5579" y="926"/>
                    <a:pt x="5709" y="912"/>
                    <a:pt x="5883" y="868"/>
                  </a:cubicBezTo>
                  <a:cubicBezTo>
                    <a:pt x="6719" y="772"/>
                    <a:pt x="8615" y="547"/>
                    <a:pt x="10641" y="547"/>
                  </a:cubicBezTo>
                  <a:close/>
                  <a:moveTo>
                    <a:pt x="10641" y="0"/>
                  </a:moveTo>
                  <a:cubicBezTo>
                    <a:pt x="7876" y="0"/>
                    <a:pt x="5369" y="418"/>
                    <a:pt x="5369" y="418"/>
                  </a:cubicBezTo>
                  <a:lnTo>
                    <a:pt x="5305" y="450"/>
                  </a:lnTo>
                  <a:cubicBezTo>
                    <a:pt x="5305" y="450"/>
                    <a:pt x="5112" y="547"/>
                    <a:pt x="4822" y="708"/>
                  </a:cubicBezTo>
                  <a:cubicBezTo>
                    <a:pt x="4372" y="933"/>
                    <a:pt x="3697" y="1254"/>
                    <a:pt x="2990" y="1575"/>
                  </a:cubicBezTo>
                  <a:cubicBezTo>
                    <a:pt x="2315" y="1865"/>
                    <a:pt x="1608" y="2122"/>
                    <a:pt x="1158" y="2154"/>
                  </a:cubicBezTo>
                  <a:cubicBezTo>
                    <a:pt x="804" y="2218"/>
                    <a:pt x="515" y="2315"/>
                    <a:pt x="322" y="2475"/>
                  </a:cubicBezTo>
                  <a:cubicBezTo>
                    <a:pt x="97" y="2668"/>
                    <a:pt x="1" y="2926"/>
                    <a:pt x="1" y="3151"/>
                  </a:cubicBezTo>
                  <a:cubicBezTo>
                    <a:pt x="1" y="3440"/>
                    <a:pt x="129" y="3697"/>
                    <a:pt x="322" y="3890"/>
                  </a:cubicBezTo>
                  <a:cubicBezTo>
                    <a:pt x="483" y="4115"/>
                    <a:pt x="772" y="4308"/>
                    <a:pt x="1094" y="4436"/>
                  </a:cubicBezTo>
                  <a:cubicBezTo>
                    <a:pt x="1254" y="4501"/>
                    <a:pt x="1415" y="4501"/>
                    <a:pt x="1608" y="4501"/>
                  </a:cubicBezTo>
                  <a:cubicBezTo>
                    <a:pt x="2026" y="4501"/>
                    <a:pt x="2540" y="4404"/>
                    <a:pt x="3087" y="4243"/>
                  </a:cubicBezTo>
                  <a:cubicBezTo>
                    <a:pt x="3922" y="3986"/>
                    <a:pt x="4855" y="3633"/>
                    <a:pt x="5658" y="3343"/>
                  </a:cubicBezTo>
                  <a:cubicBezTo>
                    <a:pt x="6044" y="3215"/>
                    <a:pt x="6397" y="3086"/>
                    <a:pt x="6719" y="2990"/>
                  </a:cubicBezTo>
                  <a:cubicBezTo>
                    <a:pt x="7008" y="2893"/>
                    <a:pt x="7233" y="2829"/>
                    <a:pt x="7330" y="2829"/>
                  </a:cubicBezTo>
                  <a:cubicBezTo>
                    <a:pt x="7523" y="2829"/>
                    <a:pt x="8101" y="2893"/>
                    <a:pt x="8905" y="2926"/>
                  </a:cubicBezTo>
                  <a:cubicBezTo>
                    <a:pt x="11251" y="3118"/>
                    <a:pt x="15366" y="3472"/>
                    <a:pt x="16459" y="3568"/>
                  </a:cubicBezTo>
                  <a:lnTo>
                    <a:pt x="16684" y="3568"/>
                  </a:lnTo>
                  <a:cubicBezTo>
                    <a:pt x="17037" y="3568"/>
                    <a:pt x="17327" y="3504"/>
                    <a:pt x="17584" y="3343"/>
                  </a:cubicBezTo>
                  <a:cubicBezTo>
                    <a:pt x="17841" y="3183"/>
                    <a:pt x="18002" y="2926"/>
                    <a:pt x="18002" y="2604"/>
                  </a:cubicBezTo>
                  <a:cubicBezTo>
                    <a:pt x="18002" y="2443"/>
                    <a:pt x="17937" y="2250"/>
                    <a:pt x="17841" y="2058"/>
                  </a:cubicBezTo>
                  <a:cubicBezTo>
                    <a:pt x="17487" y="1543"/>
                    <a:pt x="16716" y="1029"/>
                    <a:pt x="15269" y="579"/>
                  </a:cubicBezTo>
                  <a:cubicBezTo>
                    <a:pt x="13887" y="129"/>
                    <a:pt x="12216" y="0"/>
                    <a:pt x="10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57"/>
            <p:cNvSpPr/>
            <p:nvPr/>
          </p:nvSpPr>
          <p:spPr>
            <a:xfrm>
              <a:off x="3583025" y="5056825"/>
              <a:ext cx="166300" cy="176575"/>
            </a:xfrm>
            <a:custGeom>
              <a:avLst/>
              <a:gdLst/>
              <a:ahLst/>
              <a:cxnLst/>
              <a:rect l="l" t="t" r="r" b="b"/>
              <a:pathLst>
                <a:path w="6652" h="7063" extrusionOk="0">
                  <a:moveTo>
                    <a:pt x="5113" y="0"/>
                  </a:moveTo>
                  <a:cubicBezTo>
                    <a:pt x="4439" y="0"/>
                    <a:pt x="3763" y="140"/>
                    <a:pt x="3598" y="665"/>
                  </a:cubicBezTo>
                  <a:cubicBezTo>
                    <a:pt x="3276" y="1791"/>
                    <a:pt x="94" y="6259"/>
                    <a:pt x="30" y="6676"/>
                  </a:cubicBezTo>
                  <a:cubicBezTo>
                    <a:pt x="0" y="6883"/>
                    <a:pt x="221" y="7063"/>
                    <a:pt x="591" y="7063"/>
                  </a:cubicBezTo>
                  <a:cubicBezTo>
                    <a:pt x="1026" y="7063"/>
                    <a:pt x="1666" y="6813"/>
                    <a:pt x="2344" y="6066"/>
                  </a:cubicBezTo>
                  <a:cubicBezTo>
                    <a:pt x="3630" y="4651"/>
                    <a:pt x="6652" y="183"/>
                    <a:pt x="6652" y="183"/>
                  </a:cubicBezTo>
                  <a:cubicBezTo>
                    <a:pt x="6652" y="183"/>
                    <a:pt x="5884" y="0"/>
                    <a:pt x="51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57"/>
            <p:cNvSpPr/>
            <p:nvPr/>
          </p:nvSpPr>
          <p:spPr>
            <a:xfrm>
              <a:off x="3576525" y="5050150"/>
              <a:ext cx="180025" cy="189675"/>
            </a:xfrm>
            <a:custGeom>
              <a:avLst/>
              <a:gdLst/>
              <a:ahLst/>
              <a:cxnLst/>
              <a:rect l="l" t="t" r="r" b="b"/>
              <a:pathLst>
                <a:path w="7201" h="7587" extrusionOk="0">
                  <a:moveTo>
                    <a:pt x="5401" y="515"/>
                  </a:moveTo>
                  <a:cubicBezTo>
                    <a:pt x="5754" y="515"/>
                    <a:pt x="6140" y="579"/>
                    <a:pt x="6397" y="611"/>
                  </a:cubicBezTo>
                  <a:cubicBezTo>
                    <a:pt x="6418" y="616"/>
                    <a:pt x="6439" y="621"/>
                    <a:pt x="6460" y="625"/>
                  </a:cubicBezTo>
                  <a:lnTo>
                    <a:pt x="6460" y="625"/>
                  </a:lnTo>
                  <a:cubicBezTo>
                    <a:pt x="6388" y="730"/>
                    <a:pt x="6302" y="856"/>
                    <a:pt x="6204" y="997"/>
                  </a:cubicBezTo>
                  <a:cubicBezTo>
                    <a:pt x="5754" y="1672"/>
                    <a:pt x="5047" y="2700"/>
                    <a:pt x="4308" y="3697"/>
                  </a:cubicBezTo>
                  <a:cubicBezTo>
                    <a:pt x="3601" y="4693"/>
                    <a:pt x="2894" y="5658"/>
                    <a:pt x="2411" y="6140"/>
                  </a:cubicBezTo>
                  <a:cubicBezTo>
                    <a:pt x="1768" y="6879"/>
                    <a:pt x="1190" y="7072"/>
                    <a:pt x="836" y="7072"/>
                  </a:cubicBezTo>
                  <a:cubicBezTo>
                    <a:pt x="708" y="7072"/>
                    <a:pt x="611" y="7040"/>
                    <a:pt x="579" y="7008"/>
                  </a:cubicBezTo>
                  <a:lnTo>
                    <a:pt x="556" y="6985"/>
                  </a:lnTo>
                  <a:lnTo>
                    <a:pt x="556" y="6985"/>
                  </a:lnTo>
                  <a:cubicBezTo>
                    <a:pt x="578" y="6935"/>
                    <a:pt x="633" y="6811"/>
                    <a:pt x="708" y="6686"/>
                  </a:cubicBezTo>
                  <a:cubicBezTo>
                    <a:pt x="1061" y="6108"/>
                    <a:pt x="1833" y="4918"/>
                    <a:pt x="2540" y="3793"/>
                  </a:cubicBezTo>
                  <a:cubicBezTo>
                    <a:pt x="2926" y="3215"/>
                    <a:pt x="3279" y="2668"/>
                    <a:pt x="3536" y="2186"/>
                  </a:cubicBezTo>
                  <a:cubicBezTo>
                    <a:pt x="3826" y="1704"/>
                    <a:pt x="4019" y="1286"/>
                    <a:pt x="4115" y="997"/>
                  </a:cubicBezTo>
                  <a:cubicBezTo>
                    <a:pt x="4147" y="932"/>
                    <a:pt x="4179" y="868"/>
                    <a:pt x="4276" y="804"/>
                  </a:cubicBezTo>
                  <a:cubicBezTo>
                    <a:pt x="4372" y="707"/>
                    <a:pt x="4533" y="643"/>
                    <a:pt x="4726" y="579"/>
                  </a:cubicBezTo>
                  <a:cubicBezTo>
                    <a:pt x="4919" y="547"/>
                    <a:pt x="5176" y="515"/>
                    <a:pt x="5401" y="515"/>
                  </a:cubicBezTo>
                  <a:close/>
                  <a:moveTo>
                    <a:pt x="5401" y="0"/>
                  </a:moveTo>
                  <a:cubicBezTo>
                    <a:pt x="5047" y="0"/>
                    <a:pt x="4661" y="32"/>
                    <a:pt x="4340" y="161"/>
                  </a:cubicBezTo>
                  <a:cubicBezTo>
                    <a:pt x="4179" y="193"/>
                    <a:pt x="4019" y="290"/>
                    <a:pt x="3890" y="418"/>
                  </a:cubicBezTo>
                  <a:cubicBezTo>
                    <a:pt x="3761" y="515"/>
                    <a:pt x="3665" y="675"/>
                    <a:pt x="3601" y="868"/>
                  </a:cubicBezTo>
                  <a:cubicBezTo>
                    <a:pt x="3536" y="1093"/>
                    <a:pt x="3279" y="1575"/>
                    <a:pt x="2958" y="2154"/>
                  </a:cubicBezTo>
                  <a:cubicBezTo>
                    <a:pt x="2444" y="3022"/>
                    <a:pt x="1736" y="4115"/>
                    <a:pt x="1126" y="5015"/>
                  </a:cubicBezTo>
                  <a:cubicBezTo>
                    <a:pt x="836" y="5465"/>
                    <a:pt x="579" y="5883"/>
                    <a:pt x="386" y="6204"/>
                  </a:cubicBezTo>
                  <a:cubicBezTo>
                    <a:pt x="290" y="6365"/>
                    <a:pt x="226" y="6493"/>
                    <a:pt x="161" y="6590"/>
                  </a:cubicBezTo>
                  <a:cubicBezTo>
                    <a:pt x="129" y="6654"/>
                    <a:pt x="97" y="6718"/>
                    <a:pt x="65" y="6751"/>
                  </a:cubicBezTo>
                  <a:cubicBezTo>
                    <a:pt x="65" y="6815"/>
                    <a:pt x="33" y="6847"/>
                    <a:pt x="33" y="6911"/>
                  </a:cubicBezTo>
                  <a:lnTo>
                    <a:pt x="33" y="7008"/>
                  </a:lnTo>
                  <a:cubicBezTo>
                    <a:pt x="1" y="7201"/>
                    <a:pt x="129" y="7361"/>
                    <a:pt x="290" y="7458"/>
                  </a:cubicBezTo>
                  <a:cubicBezTo>
                    <a:pt x="451" y="7554"/>
                    <a:pt x="643" y="7586"/>
                    <a:pt x="836" y="7586"/>
                  </a:cubicBezTo>
                  <a:cubicBezTo>
                    <a:pt x="1383" y="7586"/>
                    <a:pt x="2090" y="7297"/>
                    <a:pt x="2829" y="6526"/>
                  </a:cubicBezTo>
                  <a:cubicBezTo>
                    <a:pt x="3472" y="5786"/>
                    <a:pt x="4533" y="4308"/>
                    <a:pt x="5465" y="3022"/>
                  </a:cubicBezTo>
                  <a:cubicBezTo>
                    <a:pt x="6397" y="1704"/>
                    <a:pt x="7137" y="579"/>
                    <a:pt x="7137" y="579"/>
                  </a:cubicBezTo>
                  <a:cubicBezTo>
                    <a:pt x="7201" y="515"/>
                    <a:pt x="7201" y="418"/>
                    <a:pt x="7169" y="322"/>
                  </a:cubicBezTo>
                  <a:cubicBezTo>
                    <a:pt x="7137" y="257"/>
                    <a:pt x="7072" y="193"/>
                    <a:pt x="6976" y="161"/>
                  </a:cubicBezTo>
                  <a:cubicBezTo>
                    <a:pt x="6976" y="161"/>
                    <a:pt x="6204" y="0"/>
                    <a:pt x="5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57"/>
            <p:cNvSpPr/>
            <p:nvPr/>
          </p:nvSpPr>
          <p:spPr>
            <a:xfrm>
              <a:off x="3610275" y="5040500"/>
              <a:ext cx="192900" cy="215600"/>
            </a:xfrm>
            <a:custGeom>
              <a:avLst/>
              <a:gdLst/>
              <a:ahLst/>
              <a:cxnLst/>
              <a:rect l="l" t="t" r="r" b="b"/>
              <a:pathLst>
                <a:path w="7716" h="8624" extrusionOk="0">
                  <a:moveTo>
                    <a:pt x="5677" y="1"/>
                  </a:moveTo>
                  <a:cubicBezTo>
                    <a:pt x="5244" y="1"/>
                    <a:pt x="4854" y="65"/>
                    <a:pt x="4662" y="258"/>
                  </a:cubicBezTo>
                  <a:cubicBezTo>
                    <a:pt x="4083" y="836"/>
                    <a:pt x="1" y="7683"/>
                    <a:pt x="1" y="8262"/>
                  </a:cubicBezTo>
                  <a:cubicBezTo>
                    <a:pt x="1" y="8551"/>
                    <a:pt x="402" y="8623"/>
                    <a:pt x="804" y="8623"/>
                  </a:cubicBezTo>
                  <a:cubicBezTo>
                    <a:pt x="1206" y="8623"/>
                    <a:pt x="1608" y="8551"/>
                    <a:pt x="1608" y="8551"/>
                  </a:cubicBezTo>
                  <a:lnTo>
                    <a:pt x="6269" y="2154"/>
                  </a:lnTo>
                  <a:lnTo>
                    <a:pt x="7715" y="836"/>
                  </a:lnTo>
                  <a:lnTo>
                    <a:pt x="7587" y="258"/>
                  </a:lnTo>
                  <a:cubicBezTo>
                    <a:pt x="7587" y="258"/>
                    <a:pt x="6544" y="1"/>
                    <a:pt x="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57"/>
            <p:cNvSpPr/>
            <p:nvPr/>
          </p:nvSpPr>
          <p:spPr>
            <a:xfrm>
              <a:off x="3603850" y="5033275"/>
              <a:ext cx="206550" cy="229050"/>
            </a:xfrm>
            <a:custGeom>
              <a:avLst/>
              <a:gdLst/>
              <a:ahLst/>
              <a:cxnLst/>
              <a:rect l="l" t="t" r="r" b="b"/>
              <a:pathLst>
                <a:path w="8262" h="9162" extrusionOk="0">
                  <a:moveTo>
                    <a:pt x="5947" y="547"/>
                  </a:moveTo>
                  <a:cubicBezTo>
                    <a:pt x="6333" y="547"/>
                    <a:pt x="6815" y="611"/>
                    <a:pt x="7169" y="675"/>
                  </a:cubicBezTo>
                  <a:cubicBezTo>
                    <a:pt x="7329" y="707"/>
                    <a:pt x="7490" y="740"/>
                    <a:pt x="7587" y="772"/>
                  </a:cubicBezTo>
                  <a:cubicBezTo>
                    <a:pt x="7600" y="772"/>
                    <a:pt x="7612" y="772"/>
                    <a:pt x="7624" y="773"/>
                  </a:cubicBezTo>
                  <a:lnTo>
                    <a:pt x="7624" y="773"/>
                  </a:lnTo>
                  <a:lnTo>
                    <a:pt x="7683" y="1029"/>
                  </a:lnTo>
                  <a:lnTo>
                    <a:pt x="6333" y="2218"/>
                  </a:lnTo>
                  <a:lnTo>
                    <a:pt x="6301" y="2283"/>
                  </a:lnTo>
                  <a:lnTo>
                    <a:pt x="1700" y="8597"/>
                  </a:lnTo>
                  <a:lnTo>
                    <a:pt x="1700" y="8597"/>
                  </a:lnTo>
                  <a:cubicBezTo>
                    <a:pt x="1552" y="8624"/>
                    <a:pt x="1307" y="8647"/>
                    <a:pt x="1061" y="8647"/>
                  </a:cubicBezTo>
                  <a:cubicBezTo>
                    <a:pt x="868" y="8647"/>
                    <a:pt x="708" y="8615"/>
                    <a:pt x="611" y="8583"/>
                  </a:cubicBezTo>
                  <a:cubicBezTo>
                    <a:pt x="547" y="8583"/>
                    <a:pt x="515" y="8551"/>
                    <a:pt x="515" y="8551"/>
                  </a:cubicBezTo>
                  <a:cubicBezTo>
                    <a:pt x="515" y="8551"/>
                    <a:pt x="547" y="8486"/>
                    <a:pt x="579" y="8390"/>
                  </a:cubicBezTo>
                  <a:cubicBezTo>
                    <a:pt x="708" y="8101"/>
                    <a:pt x="1029" y="7458"/>
                    <a:pt x="1447" y="6718"/>
                  </a:cubicBezTo>
                  <a:cubicBezTo>
                    <a:pt x="2058" y="5593"/>
                    <a:pt x="2893" y="4179"/>
                    <a:pt x="3601" y="3022"/>
                  </a:cubicBezTo>
                  <a:cubicBezTo>
                    <a:pt x="3954" y="2411"/>
                    <a:pt x="4308" y="1897"/>
                    <a:pt x="4565" y="1479"/>
                  </a:cubicBezTo>
                  <a:cubicBezTo>
                    <a:pt x="4694" y="1286"/>
                    <a:pt x="4822" y="1093"/>
                    <a:pt x="4919" y="965"/>
                  </a:cubicBezTo>
                  <a:cubicBezTo>
                    <a:pt x="5015" y="836"/>
                    <a:pt x="5079" y="740"/>
                    <a:pt x="5111" y="740"/>
                  </a:cubicBezTo>
                  <a:cubicBezTo>
                    <a:pt x="5144" y="675"/>
                    <a:pt x="5240" y="643"/>
                    <a:pt x="5401" y="579"/>
                  </a:cubicBezTo>
                  <a:cubicBezTo>
                    <a:pt x="5561" y="547"/>
                    <a:pt x="5722" y="547"/>
                    <a:pt x="5947" y="547"/>
                  </a:cubicBezTo>
                  <a:close/>
                  <a:moveTo>
                    <a:pt x="5947" y="0"/>
                  </a:moveTo>
                  <a:cubicBezTo>
                    <a:pt x="5722" y="0"/>
                    <a:pt x="5497" y="32"/>
                    <a:pt x="5272" y="65"/>
                  </a:cubicBezTo>
                  <a:cubicBezTo>
                    <a:pt x="5079" y="129"/>
                    <a:pt x="4886" y="193"/>
                    <a:pt x="4726" y="354"/>
                  </a:cubicBezTo>
                  <a:cubicBezTo>
                    <a:pt x="4629" y="450"/>
                    <a:pt x="4501" y="611"/>
                    <a:pt x="4340" y="868"/>
                  </a:cubicBezTo>
                  <a:cubicBezTo>
                    <a:pt x="3729" y="1736"/>
                    <a:pt x="2668" y="3504"/>
                    <a:pt x="1736" y="5111"/>
                  </a:cubicBezTo>
                  <a:cubicBezTo>
                    <a:pt x="1286" y="5915"/>
                    <a:pt x="836" y="6654"/>
                    <a:pt x="515" y="7265"/>
                  </a:cubicBezTo>
                  <a:cubicBezTo>
                    <a:pt x="386" y="7586"/>
                    <a:pt x="258" y="7844"/>
                    <a:pt x="161" y="8036"/>
                  </a:cubicBezTo>
                  <a:cubicBezTo>
                    <a:pt x="97" y="8133"/>
                    <a:pt x="65" y="8229"/>
                    <a:pt x="33" y="8294"/>
                  </a:cubicBezTo>
                  <a:cubicBezTo>
                    <a:pt x="33" y="8390"/>
                    <a:pt x="0" y="8454"/>
                    <a:pt x="0" y="8551"/>
                  </a:cubicBezTo>
                  <a:cubicBezTo>
                    <a:pt x="0" y="8679"/>
                    <a:pt x="33" y="8808"/>
                    <a:pt x="129" y="8904"/>
                  </a:cubicBezTo>
                  <a:cubicBezTo>
                    <a:pt x="258" y="9033"/>
                    <a:pt x="418" y="9097"/>
                    <a:pt x="579" y="9129"/>
                  </a:cubicBezTo>
                  <a:cubicBezTo>
                    <a:pt x="740" y="9161"/>
                    <a:pt x="900" y="9161"/>
                    <a:pt x="1061" y="9161"/>
                  </a:cubicBezTo>
                  <a:cubicBezTo>
                    <a:pt x="1479" y="9161"/>
                    <a:pt x="1897" y="9097"/>
                    <a:pt x="1897" y="9097"/>
                  </a:cubicBezTo>
                  <a:cubicBezTo>
                    <a:pt x="1993" y="9097"/>
                    <a:pt x="2026" y="9065"/>
                    <a:pt x="2090" y="9001"/>
                  </a:cubicBezTo>
                  <a:lnTo>
                    <a:pt x="6719" y="2604"/>
                  </a:lnTo>
                  <a:lnTo>
                    <a:pt x="8165" y="1318"/>
                  </a:lnTo>
                  <a:cubicBezTo>
                    <a:pt x="8229" y="1254"/>
                    <a:pt x="8262" y="1157"/>
                    <a:pt x="8229" y="1061"/>
                  </a:cubicBezTo>
                  <a:lnTo>
                    <a:pt x="8101" y="482"/>
                  </a:lnTo>
                  <a:cubicBezTo>
                    <a:pt x="8069" y="386"/>
                    <a:pt x="8004" y="290"/>
                    <a:pt x="7908" y="290"/>
                  </a:cubicBezTo>
                  <a:cubicBezTo>
                    <a:pt x="7876" y="290"/>
                    <a:pt x="6847" y="0"/>
                    <a:pt x="59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57"/>
            <p:cNvSpPr/>
            <p:nvPr/>
          </p:nvSpPr>
          <p:spPr>
            <a:xfrm>
              <a:off x="3636000" y="5039525"/>
              <a:ext cx="1332400" cy="269500"/>
            </a:xfrm>
            <a:custGeom>
              <a:avLst/>
              <a:gdLst/>
              <a:ahLst/>
              <a:cxnLst/>
              <a:rect l="l" t="t" r="r" b="b"/>
              <a:pathLst>
                <a:path w="53296" h="10780" extrusionOk="0">
                  <a:moveTo>
                    <a:pt x="46653" y="1"/>
                  </a:moveTo>
                  <a:cubicBezTo>
                    <a:pt x="43579" y="1"/>
                    <a:pt x="31909" y="2616"/>
                    <a:pt x="27098" y="2772"/>
                  </a:cubicBezTo>
                  <a:cubicBezTo>
                    <a:pt x="25320" y="2818"/>
                    <a:pt x="23625" y="2847"/>
                    <a:pt x="22132" y="2847"/>
                  </a:cubicBezTo>
                  <a:cubicBezTo>
                    <a:pt x="19441" y="2847"/>
                    <a:pt x="17409" y="2751"/>
                    <a:pt x="16747" y="2483"/>
                  </a:cubicBezTo>
                  <a:cubicBezTo>
                    <a:pt x="15719" y="2033"/>
                    <a:pt x="7136" y="297"/>
                    <a:pt x="6558" y="297"/>
                  </a:cubicBezTo>
                  <a:cubicBezTo>
                    <a:pt x="5979" y="297"/>
                    <a:pt x="0" y="8590"/>
                    <a:pt x="0" y="8590"/>
                  </a:cubicBezTo>
                  <a:cubicBezTo>
                    <a:pt x="0" y="8590"/>
                    <a:pt x="186" y="9047"/>
                    <a:pt x="662" y="9047"/>
                  </a:cubicBezTo>
                  <a:cubicBezTo>
                    <a:pt x="900" y="9047"/>
                    <a:pt x="1211" y="8933"/>
                    <a:pt x="1607" y="8590"/>
                  </a:cubicBezTo>
                  <a:cubicBezTo>
                    <a:pt x="2765" y="7561"/>
                    <a:pt x="6558" y="4058"/>
                    <a:pt x="6558" y="4058"/>
                  </a:cubicBezTo>
                  <a:lnTo>
                    <a:pt x="10769" y="4058"/>
                  </a:lnTo>
                  <a:cubicBezTo>
                    <a:pt x="10769" y="4058"/>
                    <a:pt x="6847" y="6404"/>
                    <a:pt x="6268" y="6854"/>
                  </a:cubicBezTo>
                  <a:cubicBezTo>
                    <a:pt x="5690" y="7272"/>
                    <a:pt x="3343" y="9747"/>
                    <a:pt x="3922" y="9908"/>
                  </a:cubicBezTo>
                  <a:cubicBezTo>
                    <a:pt x="3936" y="9911"/>
                    <a:pt x="3951" y="9913"/>
                    <a:pt x="3968" y="9913"/>
                  </a:cubicBezTo>
                  <a:cubicBezTo>
                    <a:pt x="4646" y="9913"/>
                    <a:pt x="7554" y="7433"/>
                    <a:pt x="7554" y="7433"/>
                  </a:cubicBezTo>
                  <a:lnTo>
                    <a:pt x="11926" y="6243"/>
                  </a:lnTo>
                  <a:cubicBezTo>
                    <a:pt x="11926" y="6243"/>
                    <a:pt x="15140" y="8301"/>
                    <a:pt x="18065" y="8429"/>
                  </a:cubicBezTo>
                  <a:cubicBezTo>
                    <a:pt x="18311" y="8443"/>
                    <a:pt x="18551" y="8449"/>
                    <a:pt x="18785" y="8449"/>
                  </a:cubicBezTo>
                  <a:cubicBezTo>
                    <a:pt x="21313" y="8449"/>
                    <a:pt x="23144" y="7722"/>
                    <a:pt x="23144" y="7722"/>
                  </a:cubicBezTo>
                  <a:cubicBezTo>
                    <a:pt x="23144" y="7722"/>
                    <a:pt x="39389" y="10780"/>
                    <a:pt x="48933" y="10780"/>
                  </a:cubicBezTo>
                  <a:cubicBezTo>
                    <a:pt x="49126" y="10780"/>
                    <a:pt x="49316" y="10778"/>
                    <a:pt x="49503" y="10776"/>
                  </a:cubicBezTo>
                  <a:cubicBezTo>
                    <a:pt x="49503" y="10776"/>
                    <a:pt x="52717" y="10487"/>
                    <a:pt x="53006" y="6983"/>
                  </a:cubicBezTo>
                  <a:cubicBezTo>
                    <a:pt x="53296" y="3479"/>
                    <a:pt x="49503" y="136"/>
                    <a:pt x="46899" y="7"/>
                  </a:cubicBezTo>
                  <a:cubicBezTo>
                    <a:pt x="46825" y="3"/>
                    <a:pt x="46743" y="1"/>
                    <a:pt x="466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57"/>
            <p:cNvSpPr/>
            <p:nvPr/>
          </p:nvSpPr>
          <p:spPr>
            <a:xfrm>
              <a:off x="3628750" y="5032475"/>
              <a:ext cx="1339650" cy="282875"/>
            </a:xfrm>
            <a:custGeom>
              <a:avLst/>
              <a:gdLst/>
              <a:ahLst/>
              <a:cxnLst/>
              <a:rect l="l" t="t" r="r" b="b"/>
              <a:pathLst>
                <a:path w="53586" h="11315" extrusionOk="0">
                  <a:moveTo>
                    <a:pt x="47157" y="547"/>
                  </a:moveTo>
                  <a:cubicBezTo>
                    <a:pt x="48314" y="611"/>
                    <a:pt x="49825" y="1382"/>
                    <a:pt x="51014" y="2572"/>
                  </a:cubicBezTo>
                  <a:cubicBezTo>
                    <a:pt x="52171" y="3729"/>
                    <a:pt x="53039" y="5304"/>
                    <a:pt x="53039" y="6879"/>
                  </a:cubicBezTo>
                  <a:cubicBezTo>
                    <a:pt x="53039" y="7008"/>
                    <a:pt x="53039" y="7136"/>
                    <a:pt x="53039" y="7233"/>
                  </a:cubicBezTo>
                  <a:cubicBezTo>
                    <a:pt x="52879" y="8904"/>
                    <a:pt x="52075" y="9772"/>
                    <a:pt x="51304" y="10254"/>
                  </a:cubicBezTo>
                  <a:cubicBezTo>
                    <a:pt x="50918" y="10479"/>
                    <a:pt x="50532" y="10608"/>
                    <a:pt x="50243" y="10704"/>
                  </a:cubicBezTo>
                  <a:cubicBezTo>
                    <a:pt x="50082" y="10736"/>
                    <a:pt x="49986" y="10769"/>
                    <a:pt x="49889" y="10769"/>
                  </a:cubicBezTo>
                  <a:lnTo>
                    <a:pt x="49793" y="10769"/>
                  </a:lnTo>
                  <a:lnTo>
                    <a:pt x="49761" y="10801"/>
                  </a:lnTo>
                  <a:lnTo>
                    <a:pt x="49150" y="10801"/>
                  </a:lnTo>
                  <a:cubicBezTo>
                    <a:pt x="44392" y="10801"/>
                    <a:pt x="37964" y="10029"/>
                    <a:pt x="32756" y="9258"/>
                  </a:cubicBezTo>
                  <a:cubicBezTo>
                    <a:pt x="30152" y="8872"/>
                    <a:pt x="27806" y="8486"/>
                    <a:pt x="26167" y="8197"/>
                  </a:cubicBezTo>
                  <a:cubicBezTo>
                    <a:pt x="25331" y="8068"/>
                    <a:pt x="24656" y="7940"/>
                    <a:pt x="24206" y="7876"/>
                  </a:cubicBezTo>
                  <a:cubicBezTo>
                    <a:pt x="23756" y="7779"/>
                    <a:pt x="23499" y="7747"/>
                    <a:pt x="23499" y="7747"/>
                  </a:cubicBezTo>
                  <a:cubicBezTo>
                    <a:pt x="23466" y="7731"/>
                    <a:pt x="23442" y="7723"/>
                    <a:pt x="23418" y="7723"/>
                  </a:cubicBezTo>
                  <a:cubicBezTo>
                    <a:pt x="23394" y="7723"/>
                    <a:pt x="23370" y="7731"/>
                    <a:pt x="23338" y="7747"/>
                  </a:cubicBezTo>
                  <a:cubicBezTo>
                    <a:pt x="23145" y="7811"/>
                    <a:pt x="21377" y="8486"/>
                    <a:pt x="18998" y="8486"/>
                  </a:cubicBezTo>
                  <a:cubicBezTo>
                    <a:pt x="18805" y="8486"/>
                    <a:pt x="18580" y="8454"/>
                    <a:pt x="18355" y="8454"/>
                  </a:cubicBezTo>
                  <a:cubicBezTo>
                    <a:pt x="16941" y="8390"/>
                    <a:pt x="15462" y="7843"/>
                    <a:pt x="14305" y="7329"/>
                  </a:cubicBezTo>
                  <a:cubicBezTo>
                    <a:pt x="13727" y="7072"/>
                    <a:pt x="13244" y="6815"/>
                    <a:pt x="12891" y="6622"/>
                  </a:cubicBezTo>
                  <a:cubicBezTo>
                    <a:pt x="12730" y="6525"/>
                    <a:pt x="12602" y="6461"/>
                    <a:pt x="12505" y="6397"/>
                  </a:cubicBezTo>
                  <a:cubicBezTo>
                    <a:pt x="12409" y="6333"/>
                    <a:pt x="12377" y="6300"/>
                    <a:pt x="12377" y="6300"/>
                  </a:cubicBezTo>
                  <a:cubicBezTo>
                    <a:pt x="12312" y="6268"/>
                    <a:pt x="12216" y="6268"/>
                    <a:pt x="12152" y="6268"/>
                  </a:cubicBezTo>
                  <a:lnTo>
                    <a:pt x="7780" y="7458"/>
                  </a:lnTo>
                  <a:lnTo>
                    <a:pt x="7683" y="7490"/>
                  </a:lnTo>
                  <a:cubicBezTo>
                    <a:pt x="7683" y="7490"/>
                    <a:pt x="7491" y="7650"/>
                    <a:pt x="7233" y="7876"/>
                  </a:cubicBezTo>
                  <a:cubicBezTo>
                    <a:pt x="6816" y="8229"/>
                    <a:pt x="6141" y="8743"/>
                    <a:pt x="5562" y="9193"/>
                  </a:cubicBezTo>
                  <a:cubicBezTo>
                    <a:pt x="5240" y="9386"/>
                    <a:pt x="4951" y="9579"/>
                    <a:pt x="4726" y="9708"/>
                  </a:cubicBezTo>
                  <a:cubicBezTo>
                    <a:pt x="4624" y="9784"/>
                    <a:pt x="4543" y="9820"/>
                    <a:pt x="4465" y="9848"/>
                  </a:cubicBezTo>
                  <a:lnTo>
                    <a:pt x="4465" y="9848"/>
                  </a:lnTo>
                  <a:cubicBezTo>
                    <a:pt x="4466" y="9844"/>
                    <a:pt x="4468" y="9840"/>
                    <a:pt x="4469" y="9836"/>
                  </a:cubicBezTo>
                  <a:cubicBezTo>
                    <a:pt x="4662" y="9515"/>
                    <a:pt x="5144" y="8936"/>
                    <a:pt x="5594" y="8422"/>
                  </a:cubicBezTo>
                  <a:cubicBezTo>
                    <a:pt x="5819" y="8197"/>
                    <a:pt x="6044" y="7940"/>
                    <a:pt x="6237" y="7747"/>
                  </a:cubicBezTo>
                  <a:cubicBezTo>
                    <a:pt x="6462" y="7554"/>
                    <a:pt x="6623" y="7393"/>
                    <a:pt x="6719" y="7329"/>
                  </a:cubicBezTo>
                  <a:cubicBezTo>
                    <a:pt x="6848" y="7233"/>
                    <a:pt x="7201" y="7008"/>
                    <a:pt x="7651" y="6718"/>
                  </a:cubicBezTo>
                  <a:cubicBezTo>
                    <a:pt x="8326" y="6300"/>
                    <a:pt x="9194" y="5786"/>
                    <a:pt x="9934" y="5336"/>
                  </a:cubicBezTo>
                  <a:cubicBezTo>
                    <a:pt x="10641" y="4918"/>
                    <a:pt x="11187" y="4597"/>
                    <a:pt x="11187" y="4597"/>
                  </a:cubicBezTo>
                  <a:cubicBezTo>
                    <a:pt x="11316" y="4532"/>
                    <a:pt x="11348" y="4404"/>
                    <a:pt x="11316" y="4275"/>
                  </a:cubicBezTo>
                  <a:cubicBezTo>
                    <a:pt x="11284" y="4179"/>
                    <a:pt x="11187" y="4082"/>
                    <a:pt x="11059" y="4082"/>
                  </a:cubicBezTo>
                  <a:lnTo>
                    <a:pt x="6848" y="4082"/>
                  </a:lnTo>
                  <a:cubicBezTo>
                    <a:pt x="6783" y="4082"/>
                    <a:pt x="6719" y="4115"/>
                    <a:pt x="6655" y="4147"/>
                  </a:cubicBezTo>
                  <a:cubicBezTo>
                    <a:pt x="6655" y="4147"/>
                    <a:pt x="6430" y="4372"/>
                    <a:pt x="6044" y="4725"/>
                  </a:cubicBezTo>
                  <a:cubicBezTo>
                    <a:pt x="4919" y="5754"/>
                    <a:pt x="2572" y="7908"/>
                    <a:pt x="1705" y="8679"/>
                  </a:cubicBezTo>
                  <a:cubicBezTo>
                    <a:pt x="1351" y="8968"/>
                    <a:pt x="1094" y="9065"/>
                    <a:pt x="965" y="9065"/>
                  </a:cubicBezTo>
                  <a:cubicBezTo>
                    <a:pt x="805" y="9065"/>
                    <a:pt x="708" y="9001"/>
                    <a:pt x="644" y="8904"/>
                  </a:cubicBezTo>
                  <a:lnTo>
                    <a:pt x="621" y="8881"/>
                  </a:lnTo>
                  <a:lnTo>
                    <a:pt x="621" y="8881"/>
                  </a:lnTo>
                  <a:cubicBezTo>
                    <a:pt x="766" y="8672"/>
                    <a:pt x="1055" y="8260"/>
                    <a:pt x="1447" y="7715"/>
                  </a:cubicBezTo>
                  <a:cubicBezTo>
                    <a:pt x="2283" y="6558"/>
                    <a:pt x="3601" y="4822"/>
                    <a:pt x="4726" y="3343"/>
                  </a:cubicBezTo>
                  <a:cubicBezTo>
                    <a:pt x="5273" y="2636"/>
                    <a:pt x="5819" y="1961"/>
                    <a:pt x="6205" y="1511"/>
                  </a:cubicBezTo>
                  <a:cubicBezTo>
                    <a:pt x="6430" y="1286"/>
                    <a:pt x="6591" y="1093"/>
                    <a:pt x="6719" y="964"/>
                  </a:cubicBezTo>
                  <a:cubicBezTo>
                    <a:pt x="6782" y="902"/>
                    <a:pt x="6845" y="869"/>
                    <a:pt x="6878" y="838"/>
                  </a:cubicBezTo>
                  <a:lnTo>
                    <a:pt x="6878" y="838"/>
                  </a:lnTo>
                  <a:cubicBezTo>
                    <a:pt x="6906" y="841"/>
                    <a:pt x="6951" y="849"/>
                    <a:pt x="7008" y="868"/>
                  </a:cubicBezTo>
                  <a:cubicBezTo>
                    <a:pt x="7683" y="932"/>
                    <a:pt x="9966" y="1382"/>
                    <a:pt x="12152" y="1864"/>
                  </a:cubicBezTo>
                  <a:cubicBezTo>
                    <a:pt x="13244" y="2089"/>
                    <a:pt x="14337" y="2315"/>
                    <a:pt x="15205" y="2540"/>
                  </a:cubicBezTo>
                  <a:cubicBezTo>
                    <a:pt x="15655" y="2636"/>
                    <a:pt x="16009" y="2732"/>
                    <a:pt x="16330" y="2797"/>
                  </a:cubicBezTo>
                  <a:cubicBezTo>
                    <a:pt x="16620" y="2893"/>
                    <a:pt x="16845" y="2957"/>
                    <a:pt x="16941" y="2990"/>
                  </a:cubicBezTo>
                  <a:cubicBezTo>
                    <a:pt x="17134" y="3086"/>
                    <a:pt x="17391" y="3150"/>
                    <a:pt x="17713" y="3182"/>
                  </a:cubicBezTo>
                  <a:cubicBezTo>
                    <a:pt x="18709" y="3343"/>
                    <a:pt x="20316" y="3407"/>
                    <a:pt x="22309" y="3407"/>
                  </a:cubicBezTo>
                  <a:cubicBezTo>
                    <a:pt x="23820" y="3407"/>
                    <a:pt x="25556" y="3375"/>
                    <a:pt x="27388" y="3311"/>
                  </a:cubicBezTo>
                  <a:cubicBezTo>
                    <a:pt x="29831" y="3247"/>
                    <a:pt x="33978" y="2540"/>
                    <a:pt x="37899" y="1864"/>
                  </a:cubicBezTo>
                  <a:cubicBezTo>
                    <a:pt x="39860" y="1543"/>
                    <a:pt x="41757" y="1189"/>
                    <a:pt x="43332" y="964"/>
                  </a:cubicBezTo>
                  <a:cubicBezTo>
                    <a:pt x="44939" y="707"/>
                    <a:pt x="46225" y="547"/>
                    <a:pt x="46964" y="547"/>
                  </a:cubicBezTo>
                  <a:close/>
                  <a:moveTo>
                    <a:pt x="46964" y="0"/>
                  </a:moveTo>
                  <a:cubicBezTo>
                    <a:pt x="46160" y="0"/>
                    <a:pt x="44875" y="161"/>
                    <a:pt x="43267" y="418"/>
                  </a:cubicBezTo>
                  <a:cubicBezTo>
                    <a:pt x="40857" y="804"/>
                    <a:pt x="37771" y="1350"/>
                    <a:pt x="34846" y="1832"/>
                  </a:cubicBezTo>
                  <a:cubicBezTo>
                    <a:pt x="31920" y="2315"/>
                    <a:pt x="29156" y="2732"/>
                    <a:pt x="27356" y="2765"/>
                  </a:cubicBezTo>
                  <a:cubicBezTo>
                    <a:pt x="25556" y="2829"/>
                    <a:pt x="23820" y="2861"/>
                    <a:pt x="22309" y="2861"/>
                  </a:cubicBezTo>
                  <a:cubicBezTo>
                    <a:pt x="20991" y="2861"/>
                    <a:pt x="19834" y="2829"/>
                    <a:pt x="18934" y="2765"/>
                  </a:cubicBezTo>
                  <a:cubicBezTo>
                    <a:pt x="18484" y="2732"/>
                    <a:pt x="18098" y="2700"/>
                    <a:pt x="17809" y="2668"/>
                  </a:cubicBezTo>
                  <a:cubicBezTo>
                    <a:pt x="17488" y="2604"/>
                    <a:pt x="17263" y="2572"/>
                    <a:pt x="17134" y="2507"/>
                  </a:cubicBezTo>
                  <a:cubicBezTo>
                    <a:pt x="16973" y="2443"/>
                    <a:pt x="16748" y="2379"/>
                    <a:pt x="16395" y="2282"/>
                  </a:cubicBezTo>
                  <a:cubicBezTo>
                    <a:pt x="15205" y="1961"/>
                    <a:pt x="12955" y="1479"/>
                    <a:pt x="10962" y="1061"/>
                  </a:cubicBezTo>
                  <a:cubicBezTo>
                    <a:pt x="9934" y="836"/>
                    <a:pt x="9001" y="643"/>
                    <a:pt x="8262" y="514"/>
                  </a:cubicBezTo>
                  <a:cubicBezTo>
                    <a:pt x="7876" y="450"/>
                    <a:pt x="7587" y="386"/>
                    <a:pt x="7330" y="354"/>
                  </a:cubicBezTo>
                  <a:cubicBezTo>
                    <a:pt x="7105" y="322"/>
                    <a:pt x="6944" y="289"/>
                    <a:pt x="6848" y="289"/>
                  </a:cubicBezTo>
                  <a:cubicBezTo>
                    <a:pt x="6751" y="289"/>
                    <a:pt x="6687" y="322"/>
                    <a:pt x="6623" y="354"/>
                  </a:cubicBezTo>
                  <a:cubicBezTo>
                    <a:pt x="6558" y="418"/>
                    <a:pt x="6462" y="482"/>
                    <a:pt x="6366" y="579"/>
                  </a:cubicBezTo>
                  <a:cubicBezTo>
                    <a:pt x="6012" y="900"/>
                    <a:pt x="5465" y="1575"/>
                    <a:pt x="4790" y="2379"/>
                  </a:cubicBezTo>
                  <a:cubicBezTo>
                    <a:pt x="2830" y="4854"/>
                    <a:pt x="65" y="8711"/>
                    <a:pt x="65" y="8711"/>
                  </a:cubicBezTo>
                  <a:cubicBezTo>
                    <a:pt x="1" y="8776"/>
                    <a:pt x="1" y="8872"/>
                    <a:pt x="33" y="8968"/>
                  </a:cubicBezTo>
                  <a:cubicBezTo>
                    <a:pt x="33" y="9001"/>
                    <a:pt x="97" y="9129"/>
                    <a:pt x="258" y="9290"/>
                  </a:cubicBezTo>
                  <a:cubicBezTo>
                    <a:pt x="387" y="9418"/>
                    <a:pt x="612" y="9579"/>
                    <a:pt x="965" y="9579"/>
                  </a:cubicBezTo>
                  <a:cubicBezTo>
                    <a:pt x="1287" y="9579"/>
                    <a:pt x="1640" y="9451"/>
                    <a:pt x="2058" y="9065"/>
                  </a:cubicBezTo>
                  <a:cubicBezTo>
                    <a:pt x="3152" y="8119"/>
                    <a:pt x="6420" y="5107"/>
                    <a:pt x="6939" y="4629"/>
                  </a:cubicBezTo>
                  <a:lnTo>
                    <a:pt x="10054" y="4629"/>
                  </a:lnTo>
                  <a:cubicBezTo>
                    <a:pt x="9710" y="4832"/>
                    <a:pt x="9297" y="5079"/>
                    <a:pt x="8873" y="5336"/>
                  </a:cubicBezTo>
                  <a:cubicBezTo>
                    <a:pt x="8358" y="5658"/>
                    <a:pt x="7812" y="6011"/>
                    <a:pt x="7362" y="6268"/>
                  </a:cubicBezTo>
                  <a:cubicBezTo>
                    <a:pt x="6912" y="6558"/>
                    <a:pt x="6558" y="6783"/>
                    <a:pt x="6398" y="6911"/>
                  </a:cubicBezTo>
                  <a:cubicBezTo>
                    <a:pt x="6237" y="7008"/>
                    <a:pt x="6012" y="7233"/>
                    <a:pt x="5755" y="7490"/>
                  </a:cubicBezTo>
                  <a:cubicBezTo>
                    <a:pt x="5369" y="7876"/>
                    <a:pt x="4919" y="8358"/>
                    <a:pt x="4533" y="8840"/>
                  </a:cubicBezTo>
                  <a:cubicBezTo>
                    <a:pt x="4373" y="9065"/>
                    <a:pt x="4212" y="9290"/>
                    <a:pt x="4083" y="9483"/>
                  </a:cubicBezTo>
                  <a:cubicBezTo>
                    <a:pt x="4019" y="9579"/>
                    <a:pt x="3955" y="9676"/>
                    <a:pt x="3923" y="9772"/>
                  </a:cubicBezTo>
                  <a:cubicBezTo>
                    <a:pt x="3890" y="9868"/>
                    <a:pt x="3858" y="9933"/>
                    <a:pt x="3858" y="10061"/>
                  </a:cubicBezTo>
                  <a:cubicBezTo>
                    <a:pt x="3858" y="10126"/>
                    <a:pt x="3858" y="10222"/>
                    <a:pt x="3923" y="10286"/>
                  </a:cubicBezTo>
                  <a:cubicBezTo>
                    <a:pt x="3987" y="10383"/>
                    <a:pt x="4083" y="10415"/>
                    <a:pt x="4148" y="10447"/>
                  </a:cubicBezTo>
                  <a:lnTo>
                    <a:pt x="4276" y="10447"/>
                  </a:lnTo>
                  <a:cubicBezTo>
                    <a:pt x="4437" y="10447"/>
                    <a:pt x="4565" y="10383"/>
                    <a:pt x="4726" y="10318"/>
                  </a:cubicBezTo>
                  <a:cubicBezTo>
                    <a:pt x="5305" y="10061"/>
                    <a:pt x="6108" y="9451"/>
                    <a:pt x="6783" y="8936"/>
                  </a:cubicBezTo>
                  <a:cubicBezTo>
                    <a:pt x="7321" y="8501"/>
                    <a:pt x="7797" y="8107"/>
                    <a:pt x="7969" y="7964"/>
                  </a:cubicBezTo>
                  <a:lnTo>
                    <a:pt x="7969" y="7964"/>
                  </a:lnTo>
                  <a:lnTo>
                    <a:pt x="12166" y="6814"/>
                  </a:lnTo>
                  <a:lnTo>
                    <a:pt x="12166" y="6814"/>
                  </a:lnTo>
                  <a:cubicBezTo>
                    <a:pt x="12395" y="6971"/>
                    <a:pt x="13109" y="7391"/>
                    <a:pt x="14080" y="7811"/>
                  </a:cubicBezTo>
                  <a:cubicBezTo>
                    <a:pt x="15270" y="8358"/>
                    <a:pt x="16812" y="8904"/>
                    <a:pt x="18323" y="9001"/>
                  </a:cubicBezTo>
                  <a:lnTo>
                    <a:pt x="18998" y="9001"/>
                  </a:lnTo>
                  <a:cubicBezTo>
                    <a:pt x="21312" y="9001"/>
                    <a:pt x="23057" y="8431"/>
                    <a:pt x="23448" y="8270"/>
                  </a:cubicBezTo>
                  <a:lnTo>
                    <a:pt x="23448" y="8270"/>
                  </a:lnTo>
                  <a:cubicBezTo>
                    <a:pt x="24396" y="8448"/>
                    <a:pt x="39837" y="11315"/>
                    <a:pt x="49150" y="11315"/>
                  </a:cubicBezTo>
                  <a:lnTo>
                    <a:pt x="49825" y="11315"/>
                  </a:lnTo>
                  <a:cubicBezTo>
                    <a:pt x="49857" y="11315"/>
                    <a:pt x="50693" y="11251"/>
                    <a:pt x="51593" y="10704"/>
                  </a:cubicBezTo>
                  <a:cubicBezTo>
                    <a:pt x="52461" y="10158"/>
                    <a:pt x="53425" y="9129"/>
                    <a:pt x="53554" y="7297"/>
                  </a:cubicBezTo>
                  <a:cubicBezTo>
                    <a:pt x="53586" y="7168"/>
                    <a:pt x="53586" y="7008"/>
                    <a:pt x="53586" y="6879"/>
                  </a:cubicBezTo>
                  <a:cubicBezTo>
                    <a:pt x="53586" y="5111"/>
                    <a:pt x="52621" y="3440"/>
                    <a:pt x="51368" y="2186"/>
                  </a:cubicBezTo>
                  <a:cubicBezTo>
                    <a:pt x="50114" y="932"/>
                    <a:pt x="48571" y="97"/>
                    <a:pt x="47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57"/>
            <p:cNvSpPr/>
            <p:nvPr/>
          </p:nvSpPr>
          <p:spPr>
            <a:xfrm>
              <a:off x="1274175" y="5363550"/>
              <a:ext cx="5102975" cy="12875"/>
            </a:xfrm>
            <a:custGeom>
              <a:avLst/>
              <a:gdLst/>
              <a:ahLst/>
              <a:cxnLst/>
              <a:rect l="l" t="t" r="r" b="b"/>
              <a:pathLst>
                <a:path w="204119" h="515" extrusionOk="0">
                  <a:moveTo>
                    <a:pt x="1" y="1"/>
                  </a:moveTo>
                  <a:lnTo>
                    <a:pt x="1" y="515"/>
                  </a:lnTo>
                  <a:lnTo>
                    <a:pt x="204118" y="515"/>
                  </a:lnTo>
                  <a:lnTo>
                    <a:pt x="204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57"/>
            <p:cNvSpPr/>
            <p:nvPr/>
          </p:nvSpPr>
          <p:spPr>
            <a:xfrm>
              <a:off x="2392800" y="5312125"/>
              <a:ext cx="1579925" cy="57875"/>
            </a:xfrm>
            <a:custGeom>
              <a:avLst/>
              <a:gdLst/>
              <a:ahLst/>
              <a:cxnLst/>
              <a:rect l="l" t="t" r="r" b="b"/>
              <a:pathLst>
                <a:path w="63197" h="2315" extrusionOk="0">
                  <a:moveTo>
                    <a:pt x="1" y="0"/>
                  </a:moveTo>
                  <a:lnTo>
                    <a:pt x="1" y="2315"/>
                  </a:lnTo>
                  <a:lnTo>
                    <a:pt x="63197" y="2315"/>
                  </a:lnTo>
                  <a:lnTo>
                    <a:pt x="631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57"/>
            <p:cNvSpPr/>
            <p:nvPr/>
          </p:nvSpPr>
          <p:spPr>
            <a:xfrm>
              <a:off x="2385575" y="5304900"/>
              <a:ext cx="1594400" cy="71525"/>
            </a:xfrm>
            <a:custGeom>
              <a:avLst/>
              <a:gdLst/>
              <a:ahLst/>
              <a:cxnLst/>
              <a:rect l="l" t="t" r="r" b="b"/>
              <a:pathLst>
                <a:path w="63776" h="2861" extrusionOk="0">
                  <a:moveTo>
                    <a:pt x="63229" y="547"/>
                  </a:moveTo>
                  <a:lnTo>
                    <a:pt x="63229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97" y="97"/>
                  </a:cubicBezTo>
                  <a:cubicBezTo>
                    <a:pt x="33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3" y="2732"/>
                    <a:pt x="97" y="2797"/>
                  </a:cubicBezTo>
                  <a:cubicBezTo>
                    <a:pt x="129" y="2829"/>
                    <a:pt x="193" y="2861"/>
                    <a:pt x="290" y="2861"/>
                  </a:cubicBezTo>
                  <a:lnTo>
                    <a:pt x="63486" y="2861"/>
                  </a:lnTo>
                  <a:cubicBezTo>
                    <a:pt x="63550" y="2861"/>
                    <a:pt x="63614" y="2829"/>
                    <a:pt x="63679" y="2797"/>
                  </a:cubicBezTo>
                  <a:cubicBezTo>
                    <a:pt x="63743" y="2732"/>
                    <a:pt x="63775" y="2668"/>
                    <a:pt x="63775" y="2604"/>
                  </a:cubicBezTo>
                  <a:lnTo>
                    <a:pt x="63775" y="289"/>
                  </a:lnTo>
                  <a:cubicBezTo>
                    <a:pt x="63775" y="225"/>
                    <a:pt x="63743" y="129"/>
                    <a:pt x="63679" y="97"/>
                  </a:cubicBezTo>
                  <a:cubicBezTo>
                    <a:pt x="63614" y="32"/>
                    <a:pt x="63550" y="0"/>
                    <a:pt x="63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57"/>
            <p:cNvSpPr/>
            <p:nvPr/>
          </p:nvSpPr>
          <p:spPr>
            <a:xfrm>
              <a:off x="3230175" y="5312125"/>
              <a:ext cx="742550" cy="57875"/>
            </a:xfrm>
            <a:custGeom>
              <a:avLst/>
              <a:gdLst/>
              <a:ahLst/>
              <a:cxnLst/>
              <a:rect l="l" t="t" r="r" b="b"/>
              <a:pathLst>
                <a:path w="29702" h="2315" extrusionOk="0">
                  <a:moveTo>
                    <a:pt x="0" y="0"/>
                  </a:moveTo>
                  <a:lnTo>
                    <a:pt x="0" y="2315"/>
                  </a:lnTo>
                  <a:lnTo>
                    <a:pt x="29702" y="2315"/>
                  </a:lnTo>
                  <a:lnTo>
                    <a:pt x="297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57"/>
            <p:cNvSpPr/>
            <p:nvPr/>
          </p:nvSpPr>
          <p:spPr>
            <a:xfrm>
              <a:off x="3223750" y="5304900"/>
              <a:ext cx="756225" cy="71525"/>
            </a:xfrm>
            <a:custGeom>
              <a:avLst/>
              <a:gdLst/>
              <a:ahLst/>
              <a:cxnLst/>
              <a:rect l="l" t="t" r="r" b="b"/>
              <a:pathLst>
                <a:path w="30249" h="2861" extrusionOk="0">
                  <a:moveTo>
                    <a:pt x="29702" y="547"/>
                  </a:moveTo>
                  <a:lnTo>
                    <a:pt x="29702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57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2" y="2732"/>
                    <a:pt x="64" y="2797"/>
                  </a:cubicBezTo>
                  <a:cubicBezTo>
                    <a:pt x="129" y="2829"/>
                    <a:pt x="193" y="2861"/>
                    <a:pt x="257" y="2861"/>
                  </a:cubicBezTo>
                  <a:lnTo>
                    <a:pt x="29959" y="2861"/>
                  </a:lnTo>
                  <a:cubicBezTo>
                    <a:pt x="30023" y="2861"/>
                    <a:pt x="30087" y="2829"/>
                    <a:pt x="30152" y="2797"/>
                  </a:cubicBezTo>
                  <a:cubicBezTo>
                    <a:pt x="30216" y="2732"/>
                    <a:pt x="30248" y="2668"/>
                    <a:pt x="30248" y="2604"/>
                  </a:cubicBezTo>
                  <a:lnTo>
                    <a:pt x="30248" y="289"/>
                  </a:lnTo>
                  <a:cubicBezTo>
                    <a:pt x="30248" y="225"/>
                    <a:pt x="30216" y="129"/>
                    <a:pt x="30152" y="97"/>
                  </a:cubicBezTo>
                  <a:cubicBezTo>
                    <a:pt x="30087" y="32"/>
                    <a:pt x="30023" y="0"/>
                    <a:pt x="29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7"/>
            <p:cNvSpPr/>
            <p:nvPr/>
          </p:nvSpPr>
          <p:spPr>
            <a:xfrm>
              <a:off x="2064125" y="4578425"/>
              <a:ext cx="1203025" cy="733725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1" y="0"/>
                  </a:moveTo>
                  <a:lnTo>
                    <a:pt x="14594" y="29348"/>
                  </a:lnTo>
                  <a:lnTo>
                    <a:pt x="48121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57"/>
            <p:cNvSpPr/>
            <p:nvPr/>
          </p:nvSpPr>
          <p:spPr>
            <a:xfrm>
              <a:off x="2056900" y="4572000"/>
              <a:ext cx="1217500" cy="746575"/>
            </a:xfrm>
            <a:custGeom>
              <a:avLst/>
              <a:gdLst/>
              <a:ahLst/>
              <a:cxnLst/>
              <a:rect l="l" t="t" r="r" b="b"/>
              <a:pathLst>
                <a:path w="48700" h="29863" extrusionOk="0">
                  <a:moveTo>
                    <a:pt x="36549" y="547"/>
                  </a:moveTo>
                  <a:lnTo>
                    <a:pt x="47999" y="29316"/>
                  </a:lnTo>
                  <a:lnTo>
                    <a:pt x="15076" y="29316"/>
                  </a:lnTo>
                  <a:lnTo>
                    <a:pt x="740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129"/>
                  </a:cubicBezTo>
                  <a:cubicBezTo>
                    <a:pt x="32" y="193"/>
                    <a:pt x="0" y="290"/>
                    <a:pt x="65" y="386"/>
                  </a:cubicBezTo>
                  <a:lnTo>
                    <a:pt x="14658" y="29702"/>
                  </a:lnTo>
                  <a:cubicBezTo>
                    <a:pt x="14690" y="29798"/>
                    <a:pt x="14787" y="29863"/>
                    <a:pt x="14883" y="29863"/>
                  </a:cubicBezTo>
                  <a:lnTo>
                    <a:pt x="48410" y="29863"/>
                  </a:lnTo>
                  <a:cubicBezTo>
                    <a:pt x="48506" y="29863"/>
                    <a:pt x="48571" y="29830"/>
                    <a:pt x="48635" y="29734"/>
                  </a:cubicBezTo>
                  <a:cubicBezTo>
                    <a:pt x="48667" y="29670"/>
                    <a:pt x="48699" y="29573"/>
                    <a:pt x="48667" y="29509"/>
                  </a:cubicBezTo>
                  <a:lnTo>
                    <a:pt x="36966" y="161"/>
                  </a:lnTo>
                  <a:cubicBezTo>
                    <a:pt x="36934" y="65"/>
                    <a:pt x="36838" y="0"/>
                    <a:pt x="36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57"/>
            <p:cNvSpPr/>
            <p:nvPr/>
          </p:nvSpPr>
          <p:spPr>
            <a:xfrm>
              <a:off x="2027175" y="4578425"/>
              <a:ext cx="1203025" cy="733725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0" y="0"/>
                  </a:moveTo>
                  <a:lnTo>
                    <a:pt x="14626" y="29348"/>
                  </a:lnTo>
                  <a:lnTo>
                    <a:pt x="48120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57"/>
            <p:cNvSpPr/>
            <p:nvPr/>
          </p:nvSpPr>
          <p:spPr>
            <a:xfrm>
              <a:off x="2020725" y="4572000"/>
              <a:ext cx="1216700" cy="746575"/>
            </a:xfrm>
            <a:custGeom>
              <a:avLst/>
              <a:gdLst/>
              <a:ahLst/>
              <a:cxnLst/>
              <a:rect l="l" t="t" r="r" b="b"/>
              <a:pathLst>
                <a:path w="48668" h="29863" extrusionOk="0">
                  <a:moveTo>
                    <a:pt x="36517" y="547"/>
                  </a:moveTo>
                  <a:lnTo>
                    <a:pt x="47968" y="29316"/>
                  </a:lnTo>
                  <a:lnTo>
                    <a:pt x="15044" y="29316"/>
                  </a:lnTo>
                  <a:lnTo>
                    <a:pt x="708" y="547"/>
                  </a:lnTo>
                  <a:close/>
                  <a:moveTo>
                    <a:pt x="258" y="0"/>
                  </a:moveTo>
                  <a:cubicBezTo>
                    <a:pt x="162" y="0"/>
                    <a:pt x="97" y="32"/>
                    <a:pt x="33" y="129"/>
                  </a:cubicBezTo>
                  <a:cubicBezTo>
                    <a:pt x="1" y="193"/>
                    <a:pt x="1" y="290"/>
                    <a:pt x="33" y="386"/>
                  </a:cubicBezTo>
                  <a:lnTo>
                    <a:pt x="14627" y="29702"/>
                  </a:lnTo>
                  <a:cubicBezTo>
                    <a:pt x="14659" y="29798"/>
                    <a:pt x="14755" y="29863"/>
                    <a:pt x="14884" y="29863"/>
                  </a:cubicBezTo>
                  <a:lnTo>
                    <a:pt x="48378" y="29863"/>
                  </a:lnTo>
                  <a:cubicBezTo>
                    <a:pt x="48475" y="29863"/>
                    <a:pt x="48571" y="29830"/>
                    <a:pt x="48603" y="29734"/>
                  </a:cubicBezTo>
                  <a:cubicBezTo>
                    <a:pt x="48668" y="29670"/>
                    <a:pt x="48668" y="29573"/>
                    <a:pt x="48635" y="29509"/>
                  </a:cubicBezTo>
                  <a:lnTo>
                    <a:pt x="36935" y="161"/>
                  </a:lnTo>
                  <a:cubicBezTo>
                    <a:pt x="36903" y="65"/>
                    <a:pt x="36806" y="0"/>
                    <a:pt x="36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ZoneTexte 2"/>
          <p:cNvSpPr txBox="1"/>
          <p:nvPr/>
        </p:nvSpPr>
        <p:spPr>
          <a:xfrm>
            <a:off x="4086695" y="2664002"/>
            <a:ext cx="51399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l'analyse et la conception </a:t>
            </a:r>
            <a:r>
              <a:rPr lang="fr-FR" sz="1600" dirty="0" smtClean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 </a:t>
            </a:r>
            <a:r>
              <a:rPr lang="fr-FR" sz="1600" dirty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sont des</a:t>
            </a:r>
            <a:r>
              <a:rPr lang="fr-FR" sz="1600" b="1" dirty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 </a:t>
            </a:r>
            <a:r>
              <a:rPr lang="fr-FR" sz="1600" dirty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étapes clés du processus de développement de logiciels, permettant de définir les besoins, de concevoir la solution et de planifier son implémentation.</a:t>
            </a:r>
            <a:endParaRPr lang="en-US" sz="1600" dirty="0">
              <a:solidFill>
                <a:schemeClr val="bg2"/>
              </a:solidFill>
              <a:latin typeface="Fjalla One" panose="020B0604020202020204" charset="0"/>
              <a:cs typeface="Fjalla One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Cahier de charge</a:t>
            </a:r>
            <a:endParaRPr dirty="0"/>
          </a:p>
        </p:txBody>
      </p:sp>
      <p:sp>
        <p:nvSpPr>
          <p:cNvPr id="2233" name="Google Shape;2233;p41"/>
          <p:cNvSpPr txBox="1"/>
          <p:nvPr/>
        </p:nvSpPr>
        <p:spPr>
          <a:xfrm>
            <a:off x="512064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" y="1053114"/>
            <a:ext cx="3344481" cy="345354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3491346" y="2389022"/>
            <a:ext cx="5395716" cy="1023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2"/>
                </a:solidFill>
                <a:latin typeface="Fjalla One" panose="020B0604020202020204" charset="0"/>
                <a:cs typeface="Fjalla One" panose="020B0604020202020204" charset="0"/>
              </a:rPr>
              <a:t>Un cahier des charges est un document qui spécifie les besoins et les attentes d'un projet. Il contient une description détaillée des fonctionnalités, des contraintes techniques et des exigences à respecter.</a:t>
            </a:r>
            <a:endParaRPr lang="en-US" dirty="0">
              <a:solidFill>
                <a:schemeClr val="bg2"/>
              </a:solidFill>
              <a:latin typeface="Fjalla One" panose="020B0604020202020204" charset="0"/>
              <a:cs typeface="Fjalla One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</TotalTime>
  <Words>642</Words>
  <Application>Microsoft Office PowerPoint</Application>
  <PresentationFormat>Affichage à l'écran (16:9)</PresentationFormat>
  <Paragraphs>90</Paragraphs>
  <Slides>20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9" baseType="lpstr">
      <vt:lpstr>Fjalla One</vt:lpstr>
      <vt:lpstr>Times New Roman</vt:lpstr>
      <vt:lpstr>Barlow Semi Condensed</vt:lpstr>
      <vt:lpstr>Roboto Condensed Light</vt:lpstr>
      <vt:lpstr>Barlow Semi Condensed Medium</vt:lpstr>
      <vt:lpstr>Arial</vt:lpstr>
      <vt:lpstr>ＭＳ Ｐゴシック</vt:lpstr>
      <vt:lpstr>Ubuntu Medium</vt:lpstr>
      <vt:lpstr>Technology Consulting by Slidesgo</vt:lpstr>
      <vt:lpstr>CONCEPTION ET REALISATION D’UNE APPLICATION WEB DE GESTION DE LIVRAISON: Cas d’inline solution</vt:lpstr>
      <vt:lpstr>Plan de presentation</vt:lpstr>
      <vt:lpstr>INTRODUCTION</vt:lpstr>
      <vt:lpstr>PRESENTATION DE L’ENTREPRISE D’ACCUEIL</vt:lpstr>
      <vt:lpstr>PRESENTATION DE L’ENTREPRISE</vt:lpstr>
      <vt:lpstr>PRESENTATION DE L’ENTREPRISE</vt:lpstr>
      <vt:lpstr>Déroulement du stage</vt:lpstr>
      <vt:lpstr>III-         ANALYSE ET CONCEPTION</vt:lpstr>
      <vt:lpstr>Cahier de charge</vt:lpstr>
      <vt:lpstr>Présentation PowerPoint</vt:lpstr>
      <vt:lpstr>La méthode agile scrum</vt:lpstr>
      <vt:lpstr>Illustration de la méthode agile scrum</vt:lpstr>
      <vt:lpstr>Présentation PowerPoint</vt:lpstr>
      <vt:lpstr>Présentation PowerPoint</vt:lpstr>
      <vt:lpstr>Axe fonctionnel: diagramme de cas d’utilisation </vt:lpstr>
      <vt:lpstr>Axe statique: diagramme de classe </vt:lpstr>
      <vt:lpstr>Axe statique: diagramme de sequence </vt:lpstr>
      <vt:lpstr>                                    conception</vt:lpstr>
      <vt:lpstr>Cas pratique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ET REALISATION</dc:title>
  <dc:creator>mrShadow</dc:creator>
  <cp:lastModifiedBy>mrShadow</cp:lastModifiedBy>
  <cp:revision>35</cp:revision>
  <dcterms:modified xsi:type="dcterms:W3CDTF">2023-08-18T06:12:17Z</dcterms:modified>
</cp:coreProperties>
</file>